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964" r:id="rId5"/>
    <p:sldId id="2076137903" r:id="rId6"/>
    <p:sldId id="2076137892" r:id="rId7"/>
    <p:sldId id="2076137778" r:id="rId8"/>
    <p:sldId id="2147470032" r:id="rId9"/>
    <p:sldId id="2147470223" r:id="rId10"/>
    <p:sldId id="2147470199" r:id="rId11"/>
    <p:sldId id="2147470216" r:id="rId12"/>
    <p:sldId id="2147470204" r:id="rId13"/>
    <p:sldId id="2147470131" r:id="rId14"/>
    <p:sldId id="2147470119" r:id="rId15"/>
    <p:sldId id="2147470041" r:id="rId16"/>
    <p:sldId id="2147470136" r:id="rId17"/>
    <p:sldId id="2147470147" r:id="rId18"/>
    <p:sldId id="2076137777" r:id="rId19"/>
    <p:sldId id="260" r:id="rId20"/>
    <p:sldId id="20761378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6EED95-C698-05C2-9366-A04C0DEF8F55}" name="Peng Du" initials="PD" userId="S::pdu@futurewei.com::608a644d-8720-43c7-bce5-36bcb114bcf0" providerId="AD"/>
  <p188:author id="{B8A0BB9E-C75C-F22A-BA8F-ED2D5E48C545}" name="Raul Quino" initials="RQ" userId="S::rquino@futurewei.com::f49ad497-a6a3-4727-a93b-0432d897e98f" providerId="AD"/>
  <p188:author id="{F88C21B5-B750-944E-1A95-D3E07B3B9736}" name="Diego Zuluaga" initials="DZ" userId="S::dzuluaga@futurewei.com::bd18a3c1-7c5c-4038-846d-aca07fe4b699" providerId="AD"/>
  <p188:author id="{3E544ABA-CCA4-488C-07CE-07CF29DDDC27}" name="Daniel Ljunggren" initials="DL" userId="S::dljunggr@futurewei.com::b1cfbdfc-04e4-4a3b-9829-277deefaf39d" providerId="AD"/>
  <p188:author id="{8D745CC0-37DB-BBC5-DB0F-AC34958D87B9}" name="Preston Lau" initials="PL" userId="S::plau@futurewei.com::3b9e3d41-8f59-4a77-a59b-0503c1e1b48d" providerId="AD"/>
  <p188:author id="{DF4653C7-307C-0194-6787-83E225347E5F}" name="Saurabh Goyal" initials="SG" userId="S::sgoyal@futurewei.com::391a001c-b4ca-4b9b-9003-cdee96dd7b3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unny Cheng" initials="SC" lastIdx="1" clrIdx="0">
    <p:extLst>
      <p:ext uri="{19B8F6BF-5375-455C-9EA6-DF929625EA0E}">
        <p15:presenceInfo xmlns:p15="http://schemas.microsoft.com/office/powerpoint/2012/main" userId="Sunny Cheng" providerId="None"/>
      </p:ext>
    </p:extLst>
  </p:cmAuthor>
  <p:cmAuthor id="2" name="Diego Zuluaga" initials="DZ" lastIdx="2" clrIdx="1">
    <p:extLst>
      <p:ext uri="{19B8F6BF-5375-455C-9EA6-DF929625EA0E}">
        <p15:presenceInfo xmlns:p15="http://schemas.microsoft.com/office/powerpoint/2012/main" userId="S::dzuluaga@futurewei.com::bd18a3c1-7c5c-4038-846d-aca07fe4b6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F14"/>
    <a:srgbClr val="09B050"/>
    <a:srgbClr val="FFE5DB"/>
    <a:srgbClr val="FEF1E8"/>
    <a:srgbClr val="4472C4"/>
    <a:srgbClr val="FFE8E2"/>
    <a:srgbClr val="008F00"/>
    <a:srgbClr val="E8F8F8"/>
    <a:srgbClr val="E2F0EE"/>
    <a:srgbClr val="B9D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E0956-EC7F-6B4D-A349-A68E8EB493A3}" v="20" dt="2023-09-16T16:20:07.018"/>
    <p1510:client id="{630E5014-14DA-C54B-89C0-2A9832A62B4E}" v="33" dt="2023-09-15T01:04:08.4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ton Lau" userId="S::plau@futurewei.com::3b9e3d41-8f59-4a77-a59b-0503c1e1b48d" providerId="AD" clId="Web-{AED8567F-748D-4068-BC36-F327279BFF2E}"/>
    <pc:docChg chg="modSld">
      <pc:chgData name="Preston Lau" userId="S::plau@futurewei.com::3b9e3d41-8f59-4a77-a59b-0503c1e1b48d" providerId="AD" clId="Web-{AED8567F-748D-4068-BC36-F327279BFF2E}" dt="2023-02-07T17:18:09.807" v="1"/>
      <pc:docMkLst>
        <pc:docMk/>
      </pc:docMkLst>
      <pc:sldChg chg="addSp delSp">
        <pc:chgData name="Preston Lau" userId="S::plau@futurewei.com::3b9e3d41-8f59-4a77-a59b-0503c1e1b48d" providerId="AD" clId="Web-{AED8567F-748D-4068-BC36-F327279BFF2E}" dt="2023-02-07T17:18:09.807" v="1"/>
        <pc:sldMkLst>
          <pc:docMk/>
          <pc:sldMk cId="1183235614" sldId="964"/>
        </pc:sldMkLst>
        <pc:picChg chg="del">
          <ac:chgData name="Preston Lau" userId="S::plau@futurewei.com::3b9e3d41-8f59-4a77-a59b-0503c1e1b48d" providerId="AD" clId="Web-{AED8567F-748D-4068-BC36-F327279BFF2E}" dt="2023-02-07T17:18:09.244" v="0"/>
          <ac:picMkLst>
            <pc:docMk/>
            <pc:sldMk cId="1183235614" sldId="964"/>
            <ac:picMk id="4" creationId="{1EE09910-3948-F0CF-00F9-73AFB4C97B8D}"/>
          </ac:picMkLst>
        </pc:picChg>
        <pc:picChg chg="add">
          <ac:chgData name="Preston Lau" userId="S::plau@futurewei.com::3b9e3d41-8f59-4a77-a59b-0503c1e1b48d" providerId="AD" clId="Web-{AED8567F-748D-4068-BC36-F327279BFF2E}" dt="2023-02-07T17:18:09.807" v="1"/>
          <ac:picMkLst>
            <pc:docMk/>
            <pc:sldMk cId="1183235614" sldId="964"/>
            <ac:picMk id="7" creationId="{B6D2A9AB-DCFF-DB6A-610F-FD06B8E96B59}"/>
          </ac:picMkLst>
        </pc:picChg>
      </pc:sldChg>
    </pc:docChg>
  </pc:docChgLst>
  <pc:docChgLst>
    <pc:chgData name="Preston Lau" userId="S::plau@futurewei.com::3b9e3d41-8f59-4a77-a59b-0503c1e1b48d" providerId="AD" clId="Web-{59E19C76-2009-4607-B7E3-5B04A85419F2}"/>
    <pc:docChg chg="delSld modSld">
      <pc:chgData name="Preston Lau" userId="S::plau@futurewei.com::3b9e3d41-8f59-4a77-a59b-0503c1e1b48d" providerId="AD" clId="Web-{59E19C76-2009-4607-B7E3-5B04A85419F2}" dt="2023-02-07T18:30:04.874" v="59"/>
      <pc:docMkLst>
        <pc:docMk/>
      </pc:docMkLst>
      <pc:sldChg chg="modSp">
        <pc:chgData name="Preston Lau" userId="S::plau@futurewei.com::3b9e3d41-8f59-4a77-a59b-0503c1e1b48d" providerId="AD" clId="Web-{59E19C76-2009-4607-B7E3-5B04A85419F2}" dt="2023-02-07T18:29:50.749" v="58" actId="20577"/>
        <pc:sldMkLst>
          <pc:docMk/>
          <pc:sldMk cId="2944781596" sldId="2076137751"/>
        </pc:sldMkLst>
        <pc:spChg chg="mod">
          <ac:chgData name="Preston Lau" userId="S::plau@futurewei.com::3b9e3d41-8f59-4a77-a59b-0503c1e1b48d" providerId="AD" clId="Web-{59E19C76-2009-4607-B7E3-5B04A85419F2}" dt="2023-02-07T18:28:07.510" v="37" actId="20577"/>
          <ac:spMkLst>
            <pc:docMk/>
            <pc:sldMk cId="2944781596" sldId="2076137751"/>
            <ac:spMk id="4" creationId="{38B4026A-9CA1-941C-9E11-CB2F8919C55D}"/>
          </ac:spMkLst>
        </pc:spChg>
        <pc:spChg chg="mod">
          <ac:chgData name="Preston Lau" userId="S::plau@futurewei.com::3b9e3d41-8f59-4a77-a59b-0503c1e1b48d" providerId="AD" clId="Web-{59E19C76-2009-4607-B7E3-5B04A85419F2}" dt="2023-02-07T18:29:50.749" v="58" actId="20577"/>
          <ac:spMkLst>
            <pc:docMk/>
            <pc:sldMk cId="2944781596" sldId="2076137751"/>
            <ac:spMk id="5" creationId="{EA2FA60B-162E-5757-B626-429E036DD0AC}"/>
          </ac:spMkLst>
        </pc:spChg>
        <pc:spChg chg="mod">
          <ac:chgData name="Preston Lau" userId="S::plau@futurewei.com::3b9e3d41-8f59-4a77-a59b-0503c1e1b48d" providerId="AD" clId="Web-{59E19C76-2009-4607-B7E3-5B04A85419F2}" dt="2023-02-07T18:28:18.355" v="38" actId="20577"/>
          <ac:spMkLst>
            <pc:docMk/>
            <pc:sldMk cId="2944781596" sldId="2076137751"/>
            <ac:spMk id="8" creationId="{775A768C-4F13-ADB3-6B53-ECF83A4FA92C}"/>
          </ac:spMkLst>
        </pc:spChg>
      </pc:sldChg>
      <pc:sldChg chg="del">
        <pc:chgData name="Preston Lau" userId="S::plau@futurewei.com::3b9e3d41-8f59-4a77-a59b-0503c1e1b48d" providerId="AD" clId="Web-{59E19C76-2009-4607-B7E3-5B04A85419F2}" dt="2023-02-07T18:30:04.874" v="59"/>
        <pc:sldMkLst>
          <pc:docMk/>
          <pc:sldMk cId="1183296737" sldId="2076137888"/>
        </pc:sldMkLst>
      </pc:sldChg>
    </pc:docChg>
  </pc:docChgLst>
  <pc:docChgLst>
    <pc:chgData name="Saurabh Goyal" userId="391a001c-b4ca-4b9b-9003-cdee96dd7b31" providerId="ADAL" clId="{71D2A72C-14D3-1745-9497-7AD5D27E5B25}"/>
    <pc:docChg chg="custSel addSld delSld modSld">
      <pc:chgData name="Saurabh Goyal" userId="391a001c-b4ca-4b9b-9003-cdee96dd7b31" providerId="ADAL" clId="{71D2A72C-14D3-1745-9497-7AD5D27E5B25}" dt="2023-09-14T16:12:15.808" v="1674" actId="255"/>
      <pc:docMkLst>
        <pc:docMk/>
      </pc:docMkLst>
      <pc:sldChg chg="modSp add mod">
        <pc:chgData name="Saurabh Goyal" userId="391a001c-b4ca-4b9b-9003-cdee96dd7b31" providerId="ADAL" clId="{71D2A72C-14D3-1745-9497-7AD5D27E5B25}" dt="2023-09-11T22:29:52.323" v="65" actId="14100"/>
        <pc:sldMkLst>
          <pc:docMk/>
          <pc:sldMk cId="2932453462" sldId="257"/>
        </pc:sldMkLst>
        <pc:spChg chg="mod">
          <ac:chgData name="Saurabh Goyal" userId="391a001c-b4ca-4b9b-9003-cdee96dd7b31" providerId="ADAL" clId="{71D2A72C-14D3-1745-9497-7AD5D27E5B25}" dt="2023-09-11T22:29:52.323" v="65" actId="14100"/>
          <ac:spMkLst>
            <pc:docMk/>
            <pc:sldMk cId="2932453462" sldId="257"/>
            <ac:spMk id="2" creationId="{1E2C2B06-A520-7614-E186-BD15AEA0B5B7}"/>
          </ac:spMkLst>
        </pc:spChg>
      </pc:sldChg>
      <pc:sldChg chg="add del setBg">
        <pc:chgData name="Saurabh Goyal" userId="391a001c-b4ca-4b9b-9003-cdee96dd7b31" providerId="ADAL" clId="{71D2A72C-14D3-1745-9497-7AD5D27E5B25}" dt="2023-09-11T22:28:31.494" v="1"/>
        <pc:sldMkLst>
          <pc:docMk/>
          <pc:sldMk cId="3492733632" sldId="4128"/>
        </pc:sldMkLst>
      </pc:sldChg>
      <pc:sldChg chg="modSp add mod">
        <pc:chgData name="Saurabh Goyal" userId="391a001c-b4ca-4b9b-9003-cdee96dd7b31" providerId="ADAL" clId="{71D2A72C-14D3-1745-9497-7AD5D27E5B25}" dt="2023-09-11T22:30:15.426" v="67" actId="1076"/>
        <pc:sldMkLst>
          <pc:docMk/>
          <pc:sldMk cId="323273883" sldId="4132"/>
        </pc:sldMkLst>
        <pc:spChg chg="mod">
          <ac:chgData name="Saurabh Goyal" userId="391a001c-b4ca-4b9b-9003-cdee96dd7b31" providerId="ADAL" clId="{71D2A72C-14D3-1745-9497-7AD5D27E5B25}" dt="2023-09-11T22:30:15.426" v="67" actId="1076"/>
          <ac:spMkLst>
            <pc:docMk/>
            <pc:sldMk cId="323273883" sldId="4132"/>
            <ac:spMk id="2" creationId="{1E2C2B06-A520-7614-E186-BD15AEA0B5B7}"/>
          </ac:spMkLst>
        </pc:spChg>
      </pc:sldChg>
      <pc:sldChg chg="modSp add mod">
        <pc:chgData name="Saurabh Goyal" userId="391a001c-b4ca-4b9b-9003-cdee96dd7b31" providerId="ADAL" clId="{71D2A72C-14D3-1745-9497-7AD5D27E5B25}" dt="2023-09-12T15:53:35.728" v="705" actId="14100"/>
        <pc:sldMkLst>
          <pc:docMk/>
          <pc:sldMk cId="612027873" sldId="4134"/>
        </pc:sldMkLst>
        <pc:spChg chg="mod">
          <ac:chgData name="Saurabh Goyal" userId="391a001c-b4ca-4b9b-9003-cdee96dd7b31" providerId="ADAL" clId="{71D2A72C-14D3-1745-9497-7AD5D27E5B25}" dt="2023-09-12T15:53:35.728" v="705" actId="14100"/>
          <ac:spMkLst>
            <pc:docMk/>
            <pc:sldMk cId="612027873" sldId="4134"/>
            <ac:spMk id="2" creationId="{1E2C2B06-A520-7614-E186-BD15AEA0B5B7}"/>
          </ac:spMkLst>
        </pc:spChg>
      </pc:sldChg>
      <pc:sldChg chg="addSp delSp modSp add mod">
        <pc:chgData name="Saurabh Goyal" userId="391a001c-b4ca-4b9b-9003-cdee96dd7b31" providerId="ADAL" clId="{71D2A72C-14D3-1745-9497-7AD5D27E5B25}" dt="2023-09-11T22:29:25.060" v="63"/>
        <pc:sldMkLst>
          <pc:docMk/>
          <pc:sldMk cId="1045202486" sldId="2147470231"/>
        </pc:sldMkLst>
        <pc:spChg chg="mod">
          <ac:chgData name="Saurabh Goyal" userId="391a001c-b4ca-4b9b-9003-cdee96dd7b31" providerId="ADAL" clId="{71D2A72C-14D3-1745-9497-7AD5D27E5B25}" dt="2023-09-11T22:28:58.345" v="60" actId="20577"/>
          <ac:spMkLst>
            <pc:docMk/>
            <pc:sldMk cId="1045202486" sldId="2147470231"/>
            <ac:spMk id="2" creationId="{6B5CC008-02A3-00A6-713B-C887FB09E602}"/>
          </ac:spMkLst>
        </pc:spChg>
        <pc:spChg chg="add del mod">
          <ac:chgData name="Saurabh Goyal" userId="391a001c-b4ca-4b9b-9003-cdee96dd7b31" providerId="ADAL" clId="{71D2A72C-14D3-1745-9497-7AD5D27E5B25}" dt="2023-09-11T22:29:25.060" v="63"/>
          <ac:spMkLst>
            <pc:docMk/>
            <pc:sldMk cId="1045202486" sldId="2147470231"/>
            <ac:spMk id="3" creationId="{B61674F9-5AFB-8951-3092-3345DE1D3B1B}"/>
          </ac:spMkLst>
        </pc:spChg>
      </pc:sldChg>
      <pc:sldChg chg="addSp modSp new mod">
        <pc:chgData name="Saurabh Goyal" userId="391a001c-b4ca-4b9b-9003-cdee96dd7b31" providerId="ADAL" clId="{71D2A72C-14D3-1745-9497-7AD5D27E5B25}" dt="2023-09-12T16:41:23.040" v="1208" actId="1076"/>
        <pc:sldMkLst>
          <pc:docMk/>
          <pc:sldMk cId="3431377743" sldId="2147470232"/>
        </pc:sldMkLst>
        <pc:spChg chg="mod">
          <ac:chgData name="Saurabh Goyal" userId="391a001c-b4ca-4b9b-9003-cdee96dd7b31" providerId="ADAL" clId="{71D2A72C-14D3-1745-9497-7AD5D27E5B25}" dt="2023-09-12T16:41:20.231" v="1207" actId="1076"/>
          <ac:spMkLst>
            <pc:docMk/>
            <pc:sldMk cId="3431377743" sldId="2147470232"/>
            <ac:spMk id="2" creationId="{0F1947E5-4B6B-D6B6-80B3-8002CCD3ED06}"/>
          </ac:spMkLst>
        </pc:spChg>
        <pc:spChg chg="mod">
          <ac:chgData name="Saurabh Goyal" userId="391a001c-b4ca-4b9b-9003-cdee96dd7b31" providerId="ADAL" clId="{71D2A72C-14D3-1745-9497-7AD5D27E5B25}" dt="2023-09-12T16:41:23.040" v="1208" actId="1076"/>
          <ac:spMkLst>
            <pc:docMk/>
            <pc:sldMk cId="3431377743" sldId="2147470232"/>
            <ac:spMk id="3" creationId="{F11DDB3B-1F93-D1F8-6AC2-227CD4551B91}"/>
          </ac:spMkLst>
        </pc:spChg>
        <pc:spChg chg="add mod">
          <ac:chgData name="Saurabh Goyal" userId="391a001c-b4ca-4b9b-9003-cdee96dd7b31" providerId="ADAL" clId="{71D2A72C-14D3-1745-9497-7AD5D27E5B25}" dt="2023-09-12T16:41:16.723" v="1206"/>
          <ac:spMkLst>
            <pc:docMk/>
            <pc:sldMk cId="3431377743" sldId="2147470232"/>
            <ac:spMk id="5" creationId="{7A4AAE67-E998-CB86-8E21-9A8920712F84}"/>
          </ac:spMkLst>
        </pc:spChg>
        <pc:picChg chg="add mod">
          <ac:chgData name="Saurabh Goyal" userId="391a001c-b4ca-4b9b-9003-cdee96dd7b31" providerId="ADAL" clId="{71D2A72C-14D3-1745-9497-7AD5D27E5B25}" dt="2023-09-12T16:41:16.723" v="1206"/>
          <ac:picMkLst>
            <pc:docMk/>
            <pc:sldMk cId="3431377743" sldId="2147470232"/>
            <ac:picMk id="6" creationId="{DF98133A-DA18-CA09-3480-8559DDD54EF5}"/>
          </ac:picMkLst>
        </pc:picChg>
      </pc:sldChg>
      <pc:sldChg chg="addSp modSp new mod">
        <pc:chgData name="Saurabh Goyal" userId="391a001c-b4ca-4b9b-9003-cdee96dd7b31" providerId="ADAL" clId="{71D2A72C-14D3-1745-9497-7AD5D27E5B25}" dt="2023-09-11T22:37:00.206" v="655" actId="2710"/>
        <pc:sldMkLst>
          <pc:docMk/>
          <pc:sldMk cId="3135901186" sldId="2147470233"/>
        </pc:sldMkLst>
        <pc:spChg chg="mod">
          <ac:chgData name="Saurabh Goyal" userId="391a001c-b4ca-4b9b-9003-cdee96dd7b31" providerId="ADAL" clId="{71D2A72C-14D3-1745-9497-7AD5D27E5B25}" dt="2023-09-11T22:35:34.144" v="607" actId="20577"/>
          <ac:spMkLst>
            <pc:docMk/>
            <pc:sldMk cId="3135901186" sldId="2147470233"/>
            <ac:spMk id="2" creationId="{B27E0827-59B9-87AA-C199-5F03DCFA84CE}"/>
          </ac:spMkLst>
        </pc:spChg>
        <pc:spChg chg="mod">
          <ac:chgData name="Saurabh Goyal" userId="391a001c-b4ca-4b9b-9003-cdee96dd7b31" providerId="ADAL" clId="{71D2A72C-14D3-1745-9497-7AD5D27E5B25}" dt="2023-09-11T22:37:00.206" v="655" actId="2710"/>
          <ac:spMkLst>
            <pc:docMk/>
            <pc:sldMk cId="3135901186" sldId="2147470233"/>
            <ac:spMk id="3" creationId="{B68D0681-5C02-0A24-61F5-4778EC4724DF}"/>
          </ac:spMkLst>
        </pc:spChg>
        <pc:picChg chg="add mod">
          <ac:chgData name="Saurabh Goyal" userId="391a001c-b4ca-4b9b-9003-cdee96dd7b31" providerId="ADAL" clId="{71D2A72C-14D3-1745-9497-7AD5D27E5B25}" dt="2023-09-11T22:36:49.244" v="649" actId="1076"/>
          <ac:picMkLst>
            <pc:docMk/>
            <pc:sldMk cId="3135901186" sldId="2147470233"/>
            <ac:picMk id="5" creationId="{FF99B8F4-8160-EF8E-E480-D427FABA3E67}"/>
          </ac:picMkLst>
        </pc:picChg>
      </pc:sldChg>
      <pc:sldChg chg="addSp delSp modSp new mod">
        <pc:chgData name="Saurabh Goyal" userId="391a001c-b4ca-4b9b-9003-cdee96dd7b31" providerId="ADAL" clId="{71D2A72C-14D3-1745-9497-7AD5D27E5B25}" dt="2023-09-14T16:12:15.808" v="1674" actId="255"/>
        <pc:sldMkLst>
          <pc:docMk/>
          <pc:sldMk cId="3431682024" sldId="2147470234"/>
        </pc:sldMkLst>
        <pc:spChg chg="mod">
          <ac:chgData name="Saurabh Goyal" userId="391a001c-b4ca-4b9b-9003-cdee96dd7b31" providerId="ADAL" clId="{71D2A72C-14D3-1745-9497-7AD5D27E5B25}" dt="2023-09-14T16:12:15.808" v="1674" actId="255"/>
          <ac:spMkLst>
            <pc:docMk/>
            <pc:sldMk cId="3431682024" sldId="2147470234"/>
            <ac:spMk id="2" creationId="{A1C5F05C-8F52-3185-555F-F1C5328C9DF9}"/>
          </ac:spMkLst>
        </pc:spChg>
        <pc:spChg chg="del">
          <ac:chgData name="Saurabh Goyal" userId="391a001c-b4ca-4b9b-9003-cdee96dd7b31" providerId="ADAL" clId="{71D2A72C-14D3-1745-9497-7AD5D27E5B25}" dt="2023-09-12T00:09:55.277" v="702" actId="478"/>
          <ac:spMkLst>
            <pc:docMk/>
            <pc:sldMk cId="3431682024" sldId="2147470234"/>
            <ac:spMk id="3" creationId="{D8819B45-2748-EA9C-507C-0C3C4AD41F37}"/>
          </ac:spMkLst>
        </pc:spChg>
        <pc:spChg chg="add mod">
          <ac:chgData name="Saurabh Goyal" userId="391a001c-b4ca-4b9b-9003-cdee96dd7b31" providerId="ADAL" clId="{71D2A72C-14D3-1745-9497-7AD5D27E5B25}" dt="2023-09-14T02:14:12.014" v="1632" actId="20577"/>
          <ac:spMkLst>
            <pc:docMk/>
            <pc:sldMk cId="3431682024" sldId="2147470234"/>
            <ac:spMk id="6" creationId="{276F1B09-9744-163F-7F14-CB3328B0AE97}"/>
          </ac:spMkLst>
        </pc:spChg>
        <pc:graphicFrameChg chg="add del mod modGraphic">
          <ac:chgData name="Saurabh Goyal" userId="391a001c-b4ca-4b9b-9003-cdee96dd7b31" providerId="ADAL" clId="{71D2A72C-14D3-1745-9497-7AD5D27E5B25}" dt="2023-09-14T01:49:44.303" v="1322" actId="478"/>
          <ac:graphicFrameMkLst>
            <pc:docMk/>
            <pc:sldMk cId="3431682024" sldId="2147470234"/>
            <ac:graphicFrameMk id="5" creationId="{1A7B74D8-EB85-09A8-D8FE-DA226278A584}"/>
          </ac:graphicFrameMkLst>
        </pc:graphicFrameChg>
      </pc:sldChg>
      <pc:sldChg chg="addSp delSp modSp new mod">
        <pc:chgData name="Saurabh Goyal" userId="391a001c-b4ca-4b9b-9003-cdee96dd7b31" providerId="ADAL" clId="{71D2A72C-14D3-1745-9497-7AD5D27E5B25}" dt="2023-09-12T16:42:54.431" v="1321" actId="20577"/>
        <pc:sldMkLst>
          <pc:docMk/>
          <pc:sldMk cId="281378684" sldId="2147470235"/>
        </pc:sldMkLst>
        <pc:spChg chg="del">
          <ac:chgData name="Saurabh Goyal" userId="391a001c-b4ca-4b9b-9003-cdee96dd7b31" providerId="ADAL" clId="{71D2A72C-14D3-1745-9497-7AD5D27E5B25}" dt="2023-09-12T15:54:08.065" v="707" actId="478"/>
          <ac:spMkLst>
            <pc:docMk/>
            <pc:sldMk cId="281378684" sldId="2147470235"/>
            <ac:spMk id="2" creationId="{1387D5EA-415B-8FA8-493A-B880C6B50A6D}"/>
          </ac:spMkLst>
        </pc:spChg>
        <pc:spChg chg="mod">
          <ac:chgData name="Saurabh Goyal" userId="391a001c-b4ca-4b9b-9003-cdee96dd7b31" providerId="ADAL" clId="{71D2A72C-14D3-1745-9497-7AD5D27E5B25}" dt="2023-09-12T16:41:37.408" v="1213" actId="1076"/>
          <ac:spMkLst>
            <pc:docMk/>
            <pc:sldMk cId="281378684" sldId="2147470235"/>
            <ac:spMk id="3" creationId="{AF93317B-5310-0086-9BCE-B288FF785C3C}"/>
          </ac:spMkLst>
        </pc:spChg>
        <pc:spChg chg="add mod">
          <ac:chgData name="Saurabh Goyal" userId="391a001c-b4ca-4b9b-9003-cdee96dd7b31" providerId="ADAL" clId="{71D2A72C-14D3-1745-9497-7AD5D27E5B25}" dt="2023-09-12T15:55:12.807" v="781" actId="20577"/>
          <ac:spMkLst>
            <pc:docMk/>
            <pc:sldMk cId="281378684" sldId="2147470235"/>
            <ac:spMk id="5" creationId="{962C0750-D080-4064-D726-823E059CA7E1}"/>
          </ac:spMkLst>
        </pc:spChg>
        <pc:spChg chg="add mod">
          <ac:chgData name="Saurabh Goyal" userId="391a001c-b4ca-4b9b-9003-cdee96dd7b31" providerId="ADAL" clId="{71D2A72C-14D3-1745-9497-7AD5D27E5B25}" dt="2023-09-12T16:41:41.679" v="1214" actId="255"/>
          <ac:spMkLst>
            <pc:docMk/>
            <pc:sldMk cId="281378684" sldId="2147470235"/>
            <ac:spMk id="7" creationId="{50FF7283-A176-7383-909E-9428CD478264}"/>
          </ac:spMkLst>
        </pc:spChg>
        <pc:spChg chg="add mod">
          <ac:chgData name="Saurabh Goyal" userId="391a001c-b4ca-4b9b-9003-cdee96dd7b31" providerId="ADAL" clId="{71D2A72C-14D3-1745-9497-7AD5D27E5B25}" dt="2023-09-12T16:41:45.552" v="1215" actId="255"/>
          <ac:spMkLst>
            <pc:docMk/>
            <pc:sldMk cId="281378684" sldId="2147470235"/>
            <ac:spMk id="8" creationId="{DAB2D10C-40FB-2813-AC43-FE9A230A6C98}"/>
          </ac:spMkLst>
        </pc:spChg>
        <pc:spChg chg="add del mod">
          <ac:chgData name="Saurabh Goyal" userId="391a001c-b4ca-4b9b-9003-cdee96dd7b31" providerId="ADAL" clId="{71D2A72C-14D3-1745-9497-7AD5D27E5B25}" dt="2023-09-12T16:41:26.157" v="1209" actId="478"/>
          <ac:spMkLst>
            <pc:docMk/>
            <pc:sldMk cId="281378684" sldId="2147470235"/>
            <ac:spMk id="9" creationId="{5003CD98-AF7A-94DB-D477-98A04D0B1053}"/>
          </ac:spMkLst>
        </pc:spChg>
        <pc:spChg chg="add mod">
          <ac:chgData name="Saurabh Goyal" userId="391a001c-b4ca-4b9b-9003-cdee96dd7b31" providerId="ADAL" clId="{71D2A72C-14D3-1745-9497-7AD5D27E5B25}" dt="2023-09-12T16:42:29.142" v="1265" actId="1076"/>
          <ac:spMkLst>
            <pc:docMk/>
            <pc:sldMk cId="281378684" sldId="2147470235"/>
            <ac:spMk id="10" creationId="{2AC5245C-E250-9BCD-1010-D5C42D189528}"/>
          </ac:spMkLst>
        </pc:spChg>
        <pc:spChg chg="add mod">
          <ac:chgData name="Saurabh Goyal" userId="391a001c-b4ca-4b9b-9003-cdee96dd7b31" providerId="ADAL" clId="{71D2A72C-14D3-1745-9497-7AD5D27E5B25}" dt="2023-09-12T16:42:54.431" v="1321" actId="20577"/>
          <ac:spMkLst>
            <pc:docMk/>
            <pc:sldMk cId="281378684" sldId="2147470235"/>
            <ac:spMk id="11" creationId="{196F0182-7606-ABCD-7663-DF7806984F26}"/>
          </ac:spMkLst>
        </pc:spChg>
        <pc:picChg chg="add del mod">
          <ac:chgData name="Saurabh Goyal" userId="391a001c-b4ca-4b9b-9003-cdee96dd7b31" providerId="ADAL" clId="{71D2A72C-14D3-1745-9497-7AD5D27E5B25}" dt="2023-09-12T16:41:26.860" v="1210" actId="478"/>
          <ac:picMkLst>
            <pc:docMk/>
            <pc:sldMk cId="281378684" sldId="2147470235"/>
            <ac:picMk id="2050" creationId="{F46CCC4C-1BAC-58B0-0EDD-08314F7CF631}"/>
          </ac:picMkLst>
        </pc:picChg>
      </pc:sldChg>
    </pc:docChg>
  </pc:docChgLst>
  <pc:docChgLst>
    <pc:chgData name="Preston Lau" userId="S::plau@futurewei.com::3b9e3d41-8f59-4a77-a59b-0503c1e1b48d" providerId="AD" clId="Web-{9E682748-CC38-4A02-8D28-6E8894E4AD71}"/>
    <pc:docChg chg="modSld">
      <pc:chgData name="Preston Lau" userId="S::plau@futurewei.com::3b9e3d41-8f59-4a77-a59b-0503c1e1b48d" providerId="AD" clId="Web-{9E682748-CC38-4A02-8D28-6E8894E4AD71}" dt="2023-02-06T17:29:51.006" v="0" actId="1076"/>
      <pc:docMkLst>
        <pc:docMk/>
      </pc:docMkLst>
      <pc:sldChg chg="modSp">
        <pc:chgData name="Preston Lau" userId="S::plau@futurewei.com::3b9e3d41-8f59-4a77-a59b-0503c1e1b48d" providerId="AD" clId="Web-{9E682748-CC38-4A02-8D28-6E8894E4AD71}" dt="2023-02-06T17:29:51.006" v="0" actId="1076"/>
        <pc:sldMkLst>
          <pc:docMk/>
          <pc:sldMk cId="1183235614" sldId="964"/>
        </pc:sldMkLst>
        <pc:spChg chg="mod">
          <ac:chgData name="Preston Lau" userId="S::plau@futurewei.com::3b9e3d41-8f59-4a77-a59b-0503c1e1b48d" providerId="AD" clId="Web-{9E682748-CC38-4A02-8D28-6E8894E4AD71}" dt="2023-02-06T17:29:51.006" v="0" actId="1076"/>
          <ac:spMkLst>
            <pc:docMk/>
            <pc:sldMk cId="1183235614" sldId="964"/>
            <ac:spMk id="8" creationId="{BA404580-B832-53BA-DE65-A7E2EB009157}"/>
          </ac:spMkLst>
        </pc:spChg>
      </pc:sldChg>
    </pc:docChg>
  </pc:docChgLst>
  <pc:docChgLst>
    <pc:chgData name="Saurabh Goyal" userId="391a001c-b4ca-4b9b-9003-cdee96dd7b31" providerId="ADAL" clId="{630E5014-14DA-C54B-89C0-2A9832A62B4E}"/>
    <pc:docChg chg="modSld">
      <pc:chgData name="Saurabh Goyal" userId="391a001c-b4ca-4b9b-9003-cdee96dd7b31" providerId="ADAL" clId="{630E5014-14DA-C54B-89C0-2A9832A62B4E}" dt="2023-09-15T01:04:08.430" v="32" actId="1076"/>
      <pc:docMkLst>
        <pc:docMk/>
      </pc:docMkLst>
      <pc:sldChg chg="modSp mod">
        <pc:chgData name="Saurabh Goyal" userId="391a001c-b4ca-4b9b-9003-cdee96dd7b31" providerId="ADAL" clId="{630E5014-14DA-C54B-89C0-2A9832A62B4E}" dt="2023-09-15T01:03:46.079" v="31" actId="179"/>
        <pc:sldMkLst>
          <pc:docMk/>
          <pc:sldMk cId="3431377743" sldId="2147470232"/>
        </pc:sldMkLst>
        <pc:spChg chg="mod">
          <ac:chgData name="Saurabh Goyal" userId="391a001c-b4ca-4b9b-9003-cdee96dd7b31" providerId="ADAL" clId="{630E5014-14DA-C54B-89C0-2A9832A62B4E}" dt="2023-09-15T01:03:46.079" v="31" actId="179"/>
          <ac:spMkLst>
            <pc:docMk/>
            <pc:sldMk cId="3431377743" sldId="2147470232"/>
            <ac:spMk id="3" creationId="{F11DDB3B-1F93-D1F8-6AC2-227CD4551B91}"/>
          </ac:spMkLst>
        </pc:spChg>
        <pc:spChg chg="mod">
          <ac:chgData name="Saurabh Goyal" userId="391a001c-b4ca-4b9b-9003-cdee96dd7b31" providerId="ADAL" clId="{630E5014-14DA-C54B-89C0-2A9832A62B4E}" dt="2023-09-15T01:02:10.145" v="2" actId="108"/>
          <ac:spMkLst>
            <pc:docMk/>
            <pc:sldMk cId="3431377743" sldId="2147470232"/>
            <ac:spMk id="5" creationId="{7A4AAE67-E998-CB86-8E21-9A8920712F84}"/>
          </ac:spMkLst>
        </pc:spChg>
      </pc:sldChg>
      <pc:sldChg chg="modSp mod">
        <pc:chgData name="Saurabh Goyal" userId="391a001c-b4ca-4b9b-9003-cdee96dd7b31" providerId="ADAL" clId="{630E5014-14DA-C54B-89C0-2A9832A62B4E}" dt="2023-09-15T01:04:08.430" v="32" actId="1076"/>
        <pc:sldMkLst>
          <pc:docMk/>
          <pc:sldMk cId="3135901186" sldId="2147470233"/>
        </pc:sldMkLst>
        <pc:spChg chg="mod">
          <ac:chgData name="Saurabh Goyal" userId="391a001c-b4ca-4b9b-9003-cdee96dd7b31" providerId="ADAL" clId="{630E5014-14DA-C54B-89C0-2A9832A62B4E}" dt="2023-09-15T01:04:08.430" v="32" actId="1076"/>
          <ac:spMkLst>
            <pc:docMk/>
            <pc:sldMk cId="3135901186" sldId="2147470233"/>
            <ac:spMk id="2" creationId="{B27E0827-59B9-87AA-C199-5F03DCFA84CE}"/>
          </ac:spMkLst>
        </pc:spChg>
      </pc:sldChg>
    </pc:docChg>
  </pc:docChgLst>
  <pc:docChgLst>
    <pc:chgData name="Preston Lau" userId="3b9e3d41-8f59-4a77-a59b-0503c1e1b48d" providerId="ADAL" clId="{07E4B783-B1C5-064F-B563-F6C7F34606B7}"/>
    <pc:docChg chg="undo custSel addSld delSld modSld sldOrd">
      <pc:chgData name="Preston Lau" userId="3b9e3d41-8f59-4a77-a59b-0503c1e1b48d" providerId="ADAL" clId="{07E4B783-B1C5-064F-B563-F6C7F34606B7}" dt="2023-02-07T16:59:18.203" v="918" actId="14734"/>
      <pc:docMkLst>
        <pc:docMk/>
      </pc:docMkLst>
      <pc:sldChg chg="addSp delSp modSp">
        <pc:chgData name="Preston Lau" userId="3b9e3d41-8f59-4a77-a59b-0503c1e1b48d" providerId="ADAL" clId="{07E4B783-B1C5-064F-B563-F6C7F34606B7}" dt="2023-02-07T16:43:27.655" v="765" actId="1076"/>
        <pc:sldMkLst>
          <pc:docMk/>
          <pc:sldMk cId="1183235614" sldId="964"/>
        </pc:sldMkLst>
        <pc:picChg chg="add mod">
          <ac:chgData name="Preston Lau" userId="3b9e3d41-8f59-4a77-a59b-0503c1e1b48d" providerId="ADAL" clId="{07E4B783-B1C5-064F-B563-F6C7F34606B7}" dt="2023-02-07T16:43:27.655" v="765" actId="1076"/>
          <ac:picMkLst>
            <pc:docMk/>
            <pc:sldMk cId="1183235614" sldId="964"/>
            <ac:picMk id="4" creationId="{1EE09910-3948-F0CF-00F9-73AFB4C97B8D}"/>
          </ac:picMkLst>
        </pc:picChg>
        <pc:picChg chg="del">
          <ac:chgData name="Preston Lau" userId="3b9e3d41-8f59-4a77-a59b-0503c1e1b48d" providerId="ADAL" clId="{07E4B783-B1C5-064F-B563-F6C7F34606B7}" dt="2023-02-07T16:43:25.601" v="764" actId="478"/>
          <ac:picMkLst>
            <pc:docMk/>
            <pc:sldMk cId="1183235614" sldId="964"/>
            <ac:picMk id="1026" creationId="{92F11462-D01B-7315-9DB1-FD2E8972998A}"/>
          </ac:picMkLst>
        </pc:picChg>
      </pc:sldChg>
      <pc:sldChg chg="addSp delSp modSp">
        <pc:chgData name="Preston Lau" userId="3b9e3d41-8f59-4a77-a59b-0503c1e1b48d" providerId="ADAL" clId="{07E4B783-B1C5-064F-B563-F6C7F34606B7}" dt="2023-02-02T19:05:21.675" v="168"/>
        <pc:sldMkLst>
          <pc:docMk/>
          <pc:sldMk cId="2818436122" sldId="1029"/>
        </pc:sldMkLst>
        <pc:spChg chg="add del mod">
          <ac:chgData name="Preston Lau" userId="3b9e3d41-8f59-4a77-a59b-0503c1e1b48d" providerId="ADAL" clId="{07E4B783-B1C5-064F-B563-F6C7F34606B7}" dt="2023-02-02T19:05:03.988" v="162"/>
          <ac:spMkLst>
            <pc:docMk/>
            <pc:sldMk cId="2818436122" sldId="1029"/>
            <ac:spMk id="4" creationId="{0FB797B0-8343-FFC6-1EFD-F8AB7623ED40}"/>
          </ac:spMkLst>
        </pc:spChg>
        <pc:spChg chg="add mod">
          <ac:chgData name="Preston Lau" userId="3b9e3d41-8f59-4a77-a59b-0503c1e1b48d" providerId="ADAL" clId="{07E4B783-B1C5-064F-B563-F6C7F34606B7}" dt="2023-02-02T19:05:21.675" v="168"/>
          <ac:spMkLst>
            <pc:docMk/>
            <pc:sldMk cId="2818436122" sldId="1029"/>
            <ac:spMk id="10" creationId="{DD37BD3F-C8D9-8DEC-F297-F260EC376F5B}"/>
          </ac:spMkLst>
        </pc:spChg>
      </pc:sldChg>
      <pc:sldChg chg="del">
        <pc:chgData name="Preston Lau" userId="3b9e3d41-8f59-4a77-a59b-0503c1e1b48d" providerId="ADAL" clId="{07E4B783-B1C5-064F-B563-F6C7F34606B7}" dt="2023-02-02T18:59:02.115" v="2" actId="2696"/>
        <pc:sldMkLst>
          <pc:docMk/>
          <pc:sldMk cId="2434362193" sldId="2076137731"/>
        </pc:sldMkLst>
      </pc:sldChg>
      <pc:sldChg chg="del">
        <pc:chgData name="Preston Lau" userId="3b9e3d41-8f59-4a77-a59b-0503c1e1b48d" providerId="ADAL" clId="{07E4B783-B1C5-064F-B563-F6C7F34606B7}" dt="2023-02-07T16:47:09.816" v="782" actId="2696"/>
        <pc:sldMkLst>
          <pc:docMk/>
          <pc:sldMk cId="3239318447" sldId="2076137747"/>
        </pc:sldMkLst>
      </pc:sldChg>
      <pc:sldChg chg="modSp mod">
        <pc:chgData name="Preston Lau" userId="3b9e3d41-8f59-4a77-a59b-0503c1e1b48d" providerId="ADAL" clId="{07E4B783-B1C5-064F-B563-F6C7F34606B7}" dt="2023-02-07T16:50:31.869" v="802" actId="14100"/>
        <pc:sldMkLst>
          <pc:docMk/>
          <pc:sldMk cId="2944781596" sldId="2076137751"/>
        </pc:sldMkLst>
        <pc:spChg chg="mod">
          <ac:chgData name="Preston Lau" userId="3b9e3d41-8f59-4a77-a59b-0503c1e1b48d" providerId="ADAL" clId="{07E4B783-B1C5-064F-B563-F6C7F34606B7}" dt="2023-02-06T18:35:32.701" v="641" actId="14100"/>
          <ac:spMkLst>
            <pc:docMk/>
            <pc:sldMk cId="2944781596" sldId="2076137751"/>
            <ac:spMk id="5" creationId="{EA2FA60B-162E-5757-B626-429E036DD0AC}"/>
          </ac:spMkLst>
        </pc:spChg>
        <pc:spChg chg="mod">
          <ac:chgData name="Preston Lau" userId="3b9e3d41-8f59-4a77-a59b-0503c1e1b48d" providerId="ADAL" clId="{07E4B783-B1C5-064F-B563-F6C7F34606B7}" dt="2023-02-07T16:50:31.869" v="802" actId="14100"/>
          <ac:spMkLst>
            <pc:docMk/>
            <pc:sldMk cId="2944781596" sldId="2076137751"/>
            <ac:spMk id="8" creationId="{775A768C-4F13-ADB3-6B53-ECF83A4FA92C}"/>
          </ac:spMkLst>
        </pc:spChg>
        <pc:picChg chg="mod">
          <ac:chgData name="Preston Lau" userId="3b9e3d41-8f59-4a77-a59b-0503c1e1b48d" providerId="ADAL" clId="{07E4B783-B1C5-064F-B563-F6C7F34606B7}" dt="2023-02-06T19:11:41.956" v="643" actId="1076"/>
          <ac:picMkLst>
            <pc:docMk/>
            <pc:sldMk cId="2944781596" sldId="2076137751"/>
            <ac:picMk id="6" creationId="{C1F0F0AE-773C-C6AE-AFD0-E4191C6743F3}"/>
          </ac:picMkLst>
        </pc:picChg>
      </pc:sldChg>
      <pc:sldChg chg="addSp delSp modSp">
        <pc:chgData name="Preston Lau" userId="3b9e3d41-8f59-4a77-a59b-0503c1e1b48d" providerId="ADAL" clId="{07E4B783-B1C5-064F-B563-F6C7F34606B7}" dt="2023-02-02T19:05:33.026" v="174"/>
        <pc:sldMkLst>
          <pc:docMk/>
          <pc:sldMk cId="3959643689" sldId="2076137775"/>
        </pc:sldMkLst>
        <pc:spChg chg="add del mod">
          <ac:chgData name="Preston Lau" userId="3b9e3d41-8f59-4a77-a59b-0503c1e1b48d" providerId="ADAL" clId="{07E4B783-B1C5-064F-B563-F6C7F34606B7}" dt="2023-02-02T19:05:33.026" v="174"/>
          <ac:spMkLst>
            <pc:docMk/>
            <pc:sldMk cId="3959643689" sldId="2076137775"/>
            <ac:spMk id="3" creationId="{AE52661A-C97E-8CEB-53F5-87993AC7D24C}"/>
          </ac:spMkLst>
        </pc:spChg>
      </pc:sldChg>
      <pc:sldChg chg="addSp delSp modSp">
        <pc:chgData name="Preston Lau" userId="3b9e3d41-8f59-4a77-a59b-0503c1e1b48d" providerId="ADAL" clId="{07E4B783-B1C5-064F-B563-F6C7F34606B7}" dt="2023-02-02T19:05:17.290" v="166"/>
        <pc:sldMkLst>
          <pc:docMk/>
          <pc:sldMk cId="2797452513" sldId="2076137777"/>
        </pc:sldMkLst>
        <pc:spChg chg="add del mod">
          <ac:chgData name="Preston Lau" userId="3b9e3d41-8f59-4a77-a59b-0503c1e1b48d" providerId="ADAL" clId="{07E4B783-B1C5-064F-B563-F6C7F34606B7}" dt="2023-02-02T19:05:05.487" v="164"/>
          <ac:spMkLst>
            <pc:docMk/>
            <pc:sldMk cId="2797452513" sldId="2076137777"/>
            <ac:spMk id="4" creationId="{52B9BE99-E695-7763-DC5C-7ECA4AF035A9}"/>
          </ac:spMkLst>
        </pc:spChg>
        <pc:spChg chg="add mod">
          <ac:chgData name="Preston Lau" userId="3b9e3d41-8f59-4a77-a59b-0503c1e1b48d" providerId="ADAL" clId="{07E4B783-B1C5-064F-B563-F6C7F34606B7}" dt="2023-02-02T19:05:17.290" v="166"/>
          <ac:spMkLst>
            <pc:docMk/>
            <pc:sldMk cId="2797452513" sldId="2076137777"/>
            <ac:spMk id="11" creationId="{D5750C99-8088-BB08-5296-F494EB318DF8}"/>
          </ac:spMkLst>
        </pc:spChg>
      </pc:sldChg>
      <pc:sldChg chg="addSp modSp mod">
        <pc:chgData name="Preston Lau" userId="3b9e3d41-8f59-4a77-a59b-0503c1e1b48d" providerId="ADAL" clId="{07E4B783-B1C5-064F-B563-F6C7F34606B7}" dt="2023-02-02T19:05:12.889" v="165" actId="1076"/>
        <pc:sldMkLst>
          <pc:docMk/>
          <pc:sldMk cId="139179355" sldId="2076137778"/>
        </pc:sldMkLst>
        <pc:spChg chg="add mod">
          <ac:chgData name="Preston Lau" userId="3b9e3d41-8f59-4a77-a59b-0503c1e1b48d" providerId="ADAL" clId="{07E4B783-B1C5-064F-B563-F6C7F34606B7}" dt="2023-02-02T19:05:12.889" v="165" actId="1076"/>
          <ac:spMkLst>
            <pc:docMk/>
            <pc:sldMk cId="139179355" sldId="2076137778"/>
            <ac:spMk id="5" creationId="{E1F394A5-3538-EA55-E794-E69612697BE4}"/>
          </ac:spMkLst>
        </pc:spChg>
      </pc:sldChg>
      <pc:sldChg chg="addSp delSp modSp">
        <pc:chgData name="Preston Lau" userId="3b9e3d41-8f59-4a77-a59b-0503c1e1b48d" providerId="ADAL" clId="{07E4B783-B1C5-064F-B563-F6C7F34606B7}" dt="2023-02-02T19:05:19.447" v="167"/>
        <pc:sldMkLst>
          <pc:docMk/>
          <pc:sldMk cId="1604361185" sldId="2076137785"/>
        </pc:sldMkLst>
        <pc:spChg chg="add del mod">
          <ac:chgData name="Preston Lau" userId="3b9e3d41-8f59-4a77-a59b-0503c1e1b48d" providerId="ADAL" clId="{07E4B783-B1C5-064F-B563-F6C7F34606B7}" dt="2023-02-02T19:05:04.641" v="163"/>
          <ac:spMkLst>
            <pc:docMk/>
            <pc:sldMk cId="1604361185" sldId="2076137785"/>
            <ac:spMk id="4" creationId="{CB10E0DF-1B00-339E-AAFA-8F00BE7F2D76}"/>
          </ac:spMkLst>
        </pc:spChg>
        <pc:spChg chg="add mod">
          <ac:chgData name="Preston Lau" userId="3b9e3d41-8f59-4a77-a59b-0503c1e1b48d" providerId="ADAL" clId="{07E4B783-B1C5-064F-B563-F6C7F34606B7}" dt="2023-02-02T19:05:19.447" v="167"/>
          <ac:spMkLst>
            <pc:docMk/>
            <pc:sldMk cId="1604361185" sldId="2076137785"/>
            <ac:spMk id="10" creationId="{7438777F-70A7-6AF1-EEBC-1BFE4B45EA58}"/>
          </ac:spMkLst>
        </pc:spChg>
      </pc:sldChg>
      <pc:sldChg chg="ord">
        <pc:chgData name="Preston Lau" userId="3b9e3d41-8f59-4a77-a59b-0503c1e1b48d" providerId="ADAL" clId="{07E4B783-B1C5-064F-B563-F6C7F34606B7}" dt="2023-02-02T19:00:47.329" v="52" actId="20578"/>
        <pc:sldMkLst>
          <pc:docMk/>
          <pc:sldMk cId="1313406672" sldId="2076137793"/>
        </pc:sldMkLst>
      </pc:sldChg>
      <pc:sldChg chg="modSp mod">
        <pc:chgData name="Preston Lau" userId="3b9e3d41-8f59-4a77-a59b-0503c1e1b48d" providerId="ADAL" clId="{07E4B783-B1C5-064F-B563-F6C7F34606B7}" dt="2023-02-02T19:00:57.909" v="54" actId="20577"/>
        <pc:sldMkLst>
          <pc:docMk/>
          <pc:sldMk cId="3952218609" sldId="2076137847"/>
        </pc:sldMkLst>
        <pc:spChg chg="mod">
          <ac:chgData name="Preston Lau" userId="3b9e3d41-8f59-4a77-a59b-0503c1e1b48d" providerId="ADAL" clId="{07E4B783-B1C5-064F-B563-F6C7F34606B7}" dt="2023-02-02T19:00:57.909" v="54" actId="20577"/>
          <ac:spMkLst>
            <pc:docMk/>
            <pc:sldMk cId="3952218609" sldId="2076137847"/>
            <ac:spMk id="2" creationId="{6B5CC008-02A3-00A6-713B-C887FB09E602}"/>
          </ac:spMkLst>
        </pc:spChg>
      </pc:sldChg>
      <pc:sldChg chg="del ord">
        <pc:chgData name="Preston Lau" userId="3b9e3d41-8f59-4a77-a59b-0503c1e1b48d" providerId="ADAL" clId="{07E4B783-B1C5-064F-B563-F6C7F34606B7}" dt="2023-02-02T19:00:35.843" v="51" actId="2696"/>
        <pc:sldMkLst>
          <pc:docMk/>
          <pc:sldMk cId="2456938580" sldId="2076137849"/>
        </pc:sldMkLst>
      </pc:sldChg>
      <pc:sldChg chg="addSp modSp mod ord">
        <pc:chgData name="Preston Lau" userId="3b9e3d41-8f59-4a77-a59b-0503c1e1b48d" providerId="ADAL" clId="{07E4B783-B1C5-064F-B563-F6C7F34606B7}" dt="2023-02-06T18:20:34.468" v="482" actId="20578"/>
        <pc:sldMkLst>
          <pc:docMk/>
          <pc:sldMk cId="418285377" sldId="2076137851"/>
        </pc:sldMkLst>
        <pc:spChg chg="add mod">
          <ac:chgData name="Preston Lau" userId="3b9e3d41-8f59-4a77-a59b-0503c1e1b48d" providerId="ADAL" clId="{07E4B783-B1C5-064F-B563-F6C7F34606B7}" dt="2023-02-02T19:09:10.504" v="177" actId="20577"/>
          <ac:spMkLst>
            <pc:docMk/>
            <pc:sldMk cId="418285377" sldId="2076137851"/>
            <ac:spMk id="6" creationId="{A5F43DEE-8F14-0978-0D40-0C31FAEFB75F}"/>
          </ac:spMkLst>
        </pc:spChg>
      </pc:sldChg>
      <pc:sldChg chg="add del">
        <pc:chgData name="Preston Lau" userId="3b9e3d41-8f59-4a77-a59b-0503c1e1b48d" providerId="ADAL" clId="{07E4B783-B1C5-064F-B563-F6C7F34606B7}" dt="2023-02-06T18:20:01.323" v="455" actId="2696"/>
        <pc:sldMkLst>
          <pc:docMk/>
          <pc:sldMk cId="2825060009" sldId="2076137852"/>
        </pc:sldMkLst>
      </pc:sldChg>
      <pc:sldChg chg="addSp delSp modSp add mod">
        <pc:chgData name="Preston Lau" userId="3b9e3d41-8f59-4a77-a59b-0503c1e1b48d" providerId="ADAL" clId="{07E4B783-B1C5-064F-B563-F6C7F34606B7}" dt="2023-02-06T18:07:48.962" v="319" actId="1035"/>
        <pc:sldMkLst>
          <pc:docMk/>
          <pc:sldMk cId="226041148" sldId="2076137856"/>
        </pc:sldMkLst>
        <pc:spChg chg="mod">
          <ac:chgData name="Preston Lau" userId="3b9e3d41-8f59-4a77-a59b-0503c1e1b48d" providerId="ADAL" clId="{07E4B783-B1C5-064F-B563-F6C7F34606B7}" dt="2023-02-06T18:00:03.736" v="178"/>
          <ac:spMkLst>
            <pc:docMk/>
            <pc:sldMk cId="226041148" sldId="2076137856"/>
            <ac:spMk id="2" creationId="{B4C4B0BB-14CF-C549-7DD7-2D2A184BCCB7}"/>
          </ac:spMkLst>
        </pc:spChg>
        <pc:spChg chg="del mod">
          <ac:chgData name="Preston Lau" userId="3b9e3d41-8f59-4a77-a59b-0503c1e1b48d" providerId="ADAL" clId="{07E4B783-B1C5-064F-B563-F6C7F34606B7}" dt="2023-02-06T18:01:15.561" v="233" actId="478"/>
          <ac:spMkLst>
            <pc:docMk/>
            <pc:sldMk cId="226041148" sldId="2076137856"/>
            <ac:spMk id="4" creationId="{38B4026A-9CA1-941C-9E11-CB2F8919C55D}"/>
          </ac:spMkLst>
        </pc:spChg>
        <pc:spChg chg="mod">
          <ac:chgData name="Preston Lau" userId="3b9e3d41-8f59-4a77-a59b-0503c1e1b48d" providerId="ADAL" clId="{07E4B783-B1C5-064F-B563-F6C7F34606B7}" dt="2023-02-06T18:07:48.962" v="319" actId="1035"/>
          <ac:spMkLst>
            <pc:docMk/>
            <pc:sldMk cId="226041148" sldId="2076137856"/>
            <ac:spMk id="5" creationId="{EA2FA60B-162E-5757-B626-429E036DD0AC}"/>
          </ac:spMkLst>
        </pc:spChg>
        <pc:spChg chg="add mod">
          <ac:chgData name="Preston Lau" userId="3b9e3d41-8f59-4a77-a59b-0503c1e1b48d" providerId="ADAL" clId="{07E4B783-B1C5-064F-B563-F6C7F34606B7}" dt="2023-02-06T18:01:11.748" v="232" actId="20577"/>
          <ac:spMkLst>
            <pc:docMk/>
            <pc:sldMk cId="226041148" sldId="2076137856"/>
            <ac:spMk id="7" creationId="{6A3871C3-5D30-8E09-86EC-232A17D324EA}"/>
          </ac:spMkLst>
        </pc:spChg>
        <pc:spChg chg="add del mod">
          <ac:chgData name="Preston Lau" userId="3b9e3d41-8f59-4a77-a59b-0503c1e1b48d" providerId="ADAL" clId="{07E4B783-B1C5-064F-B563-F6C7F34606B7}" dt="2023-02-06T18:01:19.119" v="234" actId="478"/>
          <ac:spMkLst>
            <pc:docMk/>
            <pc:sldMk cId="226041148" sldId="2076137856"/>
            <ac:spMk id="9" creationId="{053CD23E-DE48-3252-5931-B68763CB6234}"/>
          </ac:spMkLst>
        </pc:spChg>
        <pc:spChg chg="add del">
          <ac:chgData name="Preston Lau" userId="3b9e3d41-8f59-4a77-a59b-0503c1e1b48d" providerId="ADAL" clId="{07E4B783-B1C5-064F-B563-F6C7F34606B7}" dt="2023-02-06T18:02:37.804" v="240"/>
          <ac:spMkLst>
            <pc:docMk/>
            <pc:sldMk cId="226041148" sldId="2076137856"/>
            <ac:spMk id="10" creationId="{BEA40FDB-B234-6919-43AC-712906542CAE}"/>
          </ac:spMkLst>
        </pc:spChg>
        <pc:spChg chg="add del">
          <ac:chgData name="Preston Lau" userId="3b9e3d41-8f59-4a77-a59b-0503c1e1b48d" providerId="ADAL" clId="{07E4B783-B1C5-064F-B563-F6C7F34606B7}" dt="2023-02-06T18:02:47.770" v="242"/>
          <ac:spMkLst>
            <pc:docMk/>
            <pc:sldMk cId="226041148" sldId="2076137856"/>
            <ac:spMk id="11" creationId="{1A85A0A4-B304-2C2E-A438-4A5DB16B1A6A}"/>
          </ac:spMkLst>
        </pc:spChg>
        <pc:spChg chg="add del mod">
          <ac:chgData name="Preston Lau" userId="3b9e3d41-8f59-4a77-a59b-0503c1e1b48d" providerId="ADAL" clId="{07E4B783-B1C5-064F-B563-F6C7F34606B7}" dt="2023-02-06T18:04:06.720" v="259"/>
          <ac:spMkLst>
            <pc:docMk/>
            <pc:sldMk cId="226041148" sldId="2076137856"/>
            <ac:spMk id="13" creationId="{EBF4F8C7-378D-333F-2965-1D1FD185254D}"/>
          </ac:spMkLst>
        </pc:spChg>
        <pc:spChg chg="add del mod">
          <ac:chgData name="Preston Lau" userId="3b9e3d41-8f59-4a77-a59b-0503c1e1b48d" providerId="ADAL" clId="{07E4B783-B1C5-064F-B563-F6C7F34606B7}" dt="2023-02-06T18:04:06.720" v="259"/>
          <ac:spMkLst>
            <pc:docMk/>
            <pc:sldMk cId="226041148" sldId="2076137856"/>
            <ac:spMk id="14" creationId="{CBF2622A-8897-1665-F19C-F8A10D6B1003}"/>
          </ac:spMkLst>
        </pc:spChg>
        <pc:spChg chg="add del mod">
          <ac:chgData name="Preston Lau" userId="3b9e3d41-8f59-4a77-a59b-0503c1e1b48d" providerId="ADAL" clId="{07E4B783-B1C5-064F-B563-F6C7F34606B7}" dt="2023-02-06T18:04:06.720" v="259"/>
          <ac:spMkLst>
            <pc:docMk/>
            <pc:sldMk cId="226041148" sldId="2076137856"/>
            <ac:spMk id="15" creationId="{3AC3D7FF-8869-9365-4832-22ADEF0DD248}"/>
          </ac:spMkLst>
        </pc:spChg>
        <pc:spChg chg="add del mod">
          <ac:chgData name="Preston Lau" userId="3b9e3d41-8f59-4a77-a59b-0503c1e1b48d" providerId="ADAL" clId="{07E4B783-B1C5-064F-B563-F6C7F34606B7}" dt="2023-02-06T18:04:06.720" v="259"/>
          <ac:spMkLst>
            <pc:docMk/>
            <pc:sldMk cId="226041148" sldId="2076137856"/>
            <ac:spMk id="16" creationId="{87FD9F54-153E-68F4-4C30-B8B2D190110D}"/>
          </ac:spMkLst>
        </pc:spChg>
        <pc:spChg chg="add del">
          <ac:chgData name="Preston Lau" userId="3b9e3d41-8f59-4a77-a59b-0503c1e1b48d" providerId="ADAL" clId="{07E4B783-B1C5-064F-B563-F6C7F34606B7}" dt="2023-02-06T18:04:14.477" v="261"/>
          <ac:spMkLst>
            <pc:docMk/>
            <pc:sldMk cId="226041148" sldId="2076137856"/>
            <ac:spMk id="17" creationId="{1E618739-8903-ACF6-B685-A3E5DC5A3FA9}"/>
          </ac:spMkLst>
        </pc:spChg>
        <pc:spChg chg="add del">
          <ac:chgData name="Preston Lau" userId="3b9e3d41-8f59-4a77-a59b-0503c1e1b48d" providerId="ADAL" clId="{07E4B783-B1C5-064F-B563-F6C7F34606B7}" dt="2023-02-06T18:04:14.477" v="261"/>
          <ac:spMkLst>
            <pc:docMk/>
            <pc:sldMk cId="226041148" sldId="2076137856"/>
            <ac:spMk id="18" creationId="{7BBCF193-35DA-D789-FC00-6516D5808750}"/>
          </ac:spMkLst>
        </pc:spChg>
        <pc:spChg chg="add del">
          <ac:chgData name="Preston Lau" userId="3b9e3d41-8f59-4a77-a59b-0503c1e1b48d" providerId="ADAL" clId="{07E4B783-B1C5-064F-B563-F6C7F34606B7}" dt="2023-02-06T18:04:14.477" v="261"/>
          <ac:spMkLst>
            <pc:docMk/>
            <pc:sldMk cId="226041148" sldId="2076137856"/>
            <ac:spMk id="19" creationId="{F35BC2E4-A5DC-4A38-E178-D5B520A79058}"/>
          </ac:spMkLst>
        </pc:spChg>
        <pc:spChg chg="add del">
          <ac:chgData name="Preston Lau" userId="3b9e3d41-8f59-4a77-a59b-0503c1e1b48d" providerId="ADAL" clId="{07E4B783-B1C5-064F-B563-F6C7F34606B7}" dt="2023-02-06T18:04:14.477" v="261"/>
          <ac:spMkLst>
            <pc:docMk/>
            <pc:sldMk cId="226041148" sldId="2076137856"/>
            <ac:spMk id="20" creationId="{A4751E6F-A3ED-70DB-E418-109FDA57B3D7}"/>
          </ac:spMkLst>
        </pc:spChg>
        <pc:picChg chg="del mod">
          <ac:chgData name="Preston Lau" userId="3b9e3d41-8f59-4a77-a59b-0503c1e1b48d" providerId="ADAL" clId="{07E4B783-B1C5-064F-B563-F6C7F34606B7}" dt="2023-02-06T18:01:44.741" v="235" actId="478"/>
          <ac:picMkLst>
            <pc:docMk/>
            <pc:sldMk cId="226041148" sldId="2076137856"/>
            <ac:picMk id="6" creationId="{401A4796-5289-7C2C-BEA9-158E236BAF9C}"/>
          </ac:picMkLst>
        </pc:picChg>
        <pc:picChg chg="add mod">
          <ac:chgData name="Preston Lau" userId="3b9e3d41-8f59-4a77-a59b-0503c1e1b48d" providerId="ADAL" clId="{07E4B783-B1C5-064F-B563-F6C7F34606B7}" dt="2023-02-06T18:06:42.662" v="297" actId="1035"/>
          <ac:picMkLst>
            <pc:docMk/>
            <pc:sldMk cId="226041148" sldId="2076137856"/>
            <ac:picMk id="12" creationId="{220D62CC-8616-191A-BBD0-01F898AD370A}"/>
          </ac:picMkLst>
        </pc:picChg>
        <pc:picChg chg="add mod">
          <ac:chgData name="Preston Lau" userId="3b9e3d41-8f59-4a77-a59b-0503c1e1b48d" providerId="ADAL" clId="{07E4B783-B1C5-064F-B563-F6C7F34606B7}" dt="2023-02-06T18:06:28.678" v="281" actId="732"/>
          <ac:picMkLst>
            <pc:docMk/>
            <pc:sldMk cId="226041148" sldId="2076137856"/>
            <ac:picMk id="1026" creationId="{6BD146FA-FD7F-33C5-B3B2-093467AFBA47}"/>
          </ac:picMkLst>
        </pc:picChg>
        <pc:picChg chg="add del mod">
          <ac:chgData name="Preston Lau" userId="3b9e3d41-8f59-4a77-a59b-0503c1e1b48d" providerId="ADAL" clId="{07E4B783-B1C5-064F-B563-F6C7F34606B7}" dt="2023-02-06T18:04:06.720" v="259"/>
          <ac:picMkLst>
            <pc:docMk/>
            <pc:sldMk cId="226041148" sldId="2076137856"/>
            <ac:picMk id="1035" creationId="{E7E2576B-34DD-21B2-0080-1C283DC8A4C5}"/>
          </ac:picMkLst>
        </pc:picChg>
        <pc:picChg chg="add del">
          <ac:chgData name="Preston Lau" userId="3b9e3d41-8f59-4a77-a59b-0503c1e1b48d" providerId="ADAL" clId="{07E4B783-B1C5-064F-B563-F6C7F34606B7}" dt="2023-02-06T18:04:14.477" v="261"/>
          <ac:picMkLst>
            <pc:docMk/>
            <pc:sldMk cId="226041148" sldId="2076137856"/>
            <ac:picMk id="1040" creationId="{61BF3FA7-322A-CB33-EFDD-2C1B42A45539}"/>
          </ac:picMkLst>
        </pc:picChg>
        <pc:picChg chg="add mod">
          <ac:chgData name="Preston Lau" userId="3b9e3d41-8f59-4a77-a59b-0503c1e1b48d" providerId="ADAL" clId="{07E4B783-B1C5-064F-B563-F6C7F34606B7}" dt="2023-02-06T18:07:26.640" v="311" actId="1076"/>
          <ac:picMkLst>
            <pc:docMk/>
            <pc:sldMk cId="226041148" sldId="2076137856"/>
            <ac:picMk id="1042" creationId="{4D61CBEB-2CC3-D11D-7353-6FC530D9E534}"/>
          </ac:picMkLst>
        </pc:picChg>
        <pc:picChg chg="add mod">
          <ac:chgData name="Preston Lau" userId="3b9e3d41-8f59-4a77-a59b-0503c1e1b48d" providerId="ADAL" clId="{07E4B783-B1C5-064F-B563-F6C7F34606B7}" dt="2023-02-06T18:06:42.662" v="297" actId="1035"/>
          <ac:picMkLst>
            <pc:docMk/>
            <pc:sldMk cId="226041148" sldId="2076137856"/>
            <ac:picMk id="1044" creationId="{6ABDCCB5-E9BE-9A71-DA6C-5A08C73C75F5}"/>
          </ac:picMkLst>
        </pc:picChg>
        <pc:picChg chg="add mod">
          <ac:chgData name="Preston Lau" userId="3b9e3d41-8f59-4a77-a59b-0503c1e1b48d" providerId="ADAL" clId="{07E4B783-B1C5-064F-B563-F6C7F34606B7}" dt="2023-02-06T18:07:22.480" v="309" actId="1076"/>
          <ac:picMkLst>
            <pc:docMk/>
            <pc:sldMk cId="226041148" sldId="2076137856"/>
            <ac:picMk id="1046" creationId="{1E8A3077-AD9A-1483-5D60-2F7CA9F57A5A}"/>
          </ac:picMkLst>
        </pc:picChg>
        <pc:picChg chg="add mod">
          <ac:chgData name="Preston Lau" userId="3b9e3d41-8f59-4a77-a59b-0503c1e1b48d" providerId="ADAL" clId="{07E4B783-B1C5-064F-B563-F6C7F34606B7}" dt="2023-02-06T18:07:19.869" v="308" actId="1076"/>
          <ac:picMkLst>
            <pc:docMk/>
            <pc:sldMk cId="226041148" sldId="2076137856"/>
            <ac:picMk id="1048" creationId="{B908F04B-DB7C-EE35-9853-1480062EF6EC}"/>
          </ac:picMkLst>
        </pc:picChg>
      </pc:sldChg>
      <pc:sldChg chg="modSp mod">
        <pc:chgData name="Preston Lau" userId="3b9e3d41-8f59-4a77-a59b-0503c1e1b48d" providerId="ADAL" clId="{07E4B783-B1C5-064F-B563-F6C7F34606B7}" dt="2023-02-07T16:52:03.794" v="828" actId="1037"/>
        <pc:sldMkLst>
          <pc:docMk/>
          <pc:sldMk cId="4010754308" sldId="2076137860"/>
        </pc:sldMkLst>
        <pc:spChg chg="mod">
          <ac:chgData name="Preston Lau" userId="3b9e3d41-8f59-4a77-a59b-0503c1e1b48d" providerId="ADAL" clId="{07E4B783-B1C5-064F-B563-F6C7F34606B7}" dt="2023-02-07T16:49:42.549" v="794" actId="122"/>
          <ac:spMkLst>
            <pc:docMk/>
            <pc:sldMk cId="4010754308" sldId="2076137860"/>
            <ac:spMk id="3" creationId="{5486AAA7-701C-4565-75B8-BDF2F68CD119}"/>
          </ac:spMkLst>
        </pc:spChg>
        <pc:spChg chg="mod">
          <ac:chgData name="Preston Lau" userId="3b9e3d41-8f59-4a77-a59b-0503c1e1b48d" providerId="ADAL" clId="{07E4B783-B1C5-064F-B563-F6C7F34606B7}" dt="2023-02-07T16:51:54.566" v="821" actId="20577"/>
          <ac:spMkLst>
            <pc:docMk/>
            <pc:sldMk cId="4010754308" sldId="2076137860"/>
            <ac:spMk id="8" creationId="{D113C244-3B8E-CEDE-E777-6C84DDE0E352}"/>
          </ac:spMkLst>
        </pc:spChg>
        <pc:picChg chg="mod">
          <ac:chgData name="Preston Lau" userId="3b9e3d41-8f59-4a77-a59b-0503c1e1b48d" providerId="ADAL" clId="{07E4B783-B1C5-064F-B563-F6C7F34606B7}" dt="2023-02-07T16:52:03.794" v="828" actId="1037"/>
          <ac:picMkLst>
            <pc:docMk/>
            <pc:sldMk cId="4010754308" sldId="2076137860"/>
            <ac:picMk id="4" creationId="{0DE9A54C-BCD0-5CB5-44FA-3B495F184C31}"/>
          </ac:picMkLst>
        </pc:picChg>
        <pc:picChg chg="mod">
          <ac:chgData name="Preston Lau" userId="3b9e3d41-8f59-4a77-a59b-0503c1e1b48d" providerId="ADAL" clId="{07E4B783-B1C5-064F-B563-F6C7F34606B7}" dt="2023-02-07T16:51:47.734" v="817" actId="1076"/>
          <ac:picMkLst>
            <pc:docMk/>
            <pc:sldMk cId="4010754308" sldId="2076137860"/>
            <ac:picMk id="11266" creationId="{0FE808B7-BDFA-1CAF-C8D4-C89D5E38DF43}"/>
          </ac:picMkLst>
        </pc:picChg>
      </pc:sldChg>
      <pc:sldChg chg="modSp mod ord">
        <pc:chgData name="Preston Lau" userId="3b9e3d41-8f59-4a77-a59b-0503c1e1b48d" providerId="ADAL" clId="{07E4B783-B1C5-064F-B563-F6C7F34606B7}" dt="2023-02-07T16:47:15.926" v="784" actId="1036"/>
        <pc:sldMkLst>
          <pc:docMk/>
          <pc:sldMk cId="1917361691" sldId="2076137874"/>
        </pc:sldMkLst>
        <pc:spChg chg="mod">
          <ac:chgData name="Preston Lau" userId="3b9e3d41-8f59-4a77-a59b-0503c1e1b48d" providerId="ADAL" clId="{07E4B783-B1C5-064F-B563-F6C7F34606B7}" dt="2023-02-07T16:46:14.398" v="780" actId="14100"/>
          <ac:spMkLst>
            <pc:docMk/>
            <pc:sldMk cId="1917361691" sldId="2076137874"/>
            <ac:spMk id="5" creationId="{EA2FA60B-162E-5757-B626-429E036DD0AC}"/>
          </ac:spMkLst>
        </pc:spChg>
        <pc:spChg chg="mod">
          <ac:chgData name="Preston Lau" userId="3b9e3d41-8f59-4a77-a59b-0503c1e1b48d" providerId="ADAL" clId="{07E4B783-B1C5-064F-B563-F6C7F34606B7}" dt="2023-02-07T16:47:15.926" v="784" actId="1036"/>
          <ac:spMkLst>
            <pc:docMk/>
            <pc:sldMk cId="1917361691" sldId="2076137874"/>
            <ac:spMk id="11" creationId="{B57C4087-EADE-BDAF-529E-83C0A1F6A902}"/>
          </ac:spMkLst>
        </pc:spChg>
      </pc:sldChg>
      <pc:sldChg chg="addSp modSp">
        <pc:chgData name="Preston Lau" userId="3b9e3d41-8f59-4a77-a59b-0503c1e1b48d" providerId="ADAL" clId="{07E4B783-B1C5-064F-B563-F6C7F34606B7}" dt="2023-02-02T19:05:23.172" v="169"/>
        <pc:sldMkLst>
          <pc:docMk/>
          <pc:sldMk cId="1223286410" sldId="2076137875"/>
        </pc:sldMkLst>
        <pc:spChg chg="add mod">
          <ac:chgData name="Preston Lau" userId="3b9e3d41-8f59-4a77-a59b-0503c1e1b48d" providerId="ADAL" clId="{07E4B783-B1C5-064F-B563-F6C7F34606B7}" dt="2023-02-02T19:05:23.172" v="169"/>
          <ac:spMkLst>
            <pc:docMk/>
            <pc:sldMk cId="1223286410" sldId="2076137875"/>
            <ac:spMk id="3" creationId="{32E2E711-DF8F-C949-0D1A-1A2EDC0C694D}"/>
          </ac:spMkLst>
        </pc:spChg>
      </pc:sldChg>
      <pc:sldChg chg="addSp modSp">
        <pc:chgData name="Preston Lau" userId="3b9e3d41-8f59-4a77-a59b-0503c1e1b48d" providerId="ADAL" clId="{07E4B783-B1C5-064F-B563-F6C7F34606B7}" dt="2023-02-02T19:05:25.057" v="170"/>
        <pc:sldMkLst>
          <pc:docMk/>
          <pc:sldMk cId="4248007680" sldId="2076137876"/>
        </pc:sldMkLst>
        <pc:spChg chg="add mod">
          <ac:chgData name="Preston Lau" userId="3b9e3d41-8f59-4a77-a59b-0503c1e1b48d" providerId="ADAL" clId="{07E4B783-B1C5-064F-B563-F6C7F34606B7}" dt="2023-02-02T19:05:25.057" v="170"/>
          <ac:spMkLst>
            <pc:docMk/>
            <pc:sldMk cId="4248007680" sldId="2076137876"/>
            <ac:spMk id="4" creationId="{0010927F-2073-00F6-12C1-70E992F03845}"/>
          </ac:spMkLst>
        </pc:spChg>
      </pc:sldChg>
      <pc:sldChg chg="addSp modSp">
        <pc:chgData name="Preston Lau" userId="3b9e3d41-8f59-4a77-a59b-0503c1e1b48d" providerId="ADAL" clId="{07E4B783-B1C5-064F-B563-F6C7F34606B7}" dt="2023-02-02T19:05:28.269" v="172"/>
        <pc:sldMkLst>
          <pc:docMk/>
          <pc:sldMk cId="3896318551" sldId="2076137877"/>
        </pc:sldMkLst>
        <pc:spChg chg="add mod">
          <ac:chgData name="Preston Lau" userId="3b9e3d41-8f59-4a77-a59b-0503c1e1b48d" providerId="ADAL" clId="{07E4B783-B1C5-064F-B563-F6C7F34606B7}" dt="2023-02-02T19:05:28.269" v="172"/>
          <ac:spMkLst>
            <pc:docMk/>
            <pc:sldMk cId="3896318551" sldId="2076137877"/>
            <ac:spMk id="8" creationId="{DCCC8DB9-B4DE-7EDD-CC72-C7BC132A463E}"/>
          </ac:spMkLst>
        </pc:spChg>
      </pc:sldChg>
      <pc:sldChg chg="addSp modSp">
        <pc:chgData name="Preston Lau" userId="3b9e3d41-8f59-4a77-a59b-0503c1e1b48d" providerId="ADAL" clId="{07E4B783-B1C5-064F-B563-F6C7F34606B7}" dt="2023-02-02T19:05:26.523" v="171"/>
        <pc:sldMkLst>
          <pc:docMk/>
          <pc:sldMk cId="1299203491" sldId="2076137878"/>
        </pc:sldMkLst>
        <pc:spChg chg="add mod">
          <ac:chgData name="Preston Lau" userId="3b9e3d41-8f59-4a77-a59b-0503c1e1b48d" providerId="ADAL" clId="{07E4B783-B1C5-064F-B563-F6C7F34606B7}" dt="2023-02-02T19:05:26.523" v="171"/>
          <ac:spMkLst>
            <pc:docMk/>
            <pc:sldMk cId="1299203491" sldId="2076137878"/>
            <ac:spMk id="3" creationId="{64D9A484-2568-504A-218D-2DEEFAC530F7}"/>
          </ac:spMkLst>
        </pc:spChg>
      </pc:sldChg>
      <pc:sldChg chg="ord">
        <pc:chgData name="Preston Lau" userId="3b9e3d41-8f59-4a77-a59b-0503c1e1b48d" providerId="ADAL" clId="{07E4B783-B1C5-064F-B563-F6C7F34606B7}" dt="2023-02-02T18:59:21.382" v="3" actId="20578"/>
        <pc:sldMkLst>
          <pc:docMk/>
          <pc:sldMk cId="1121740981" sldId="2076137880"/>
        </pc:sldMkLst>
      </pc:sldChg>
      <pc:sldChg chg="ord">
        <pc:chgData name="Preston Lau" userId="3b9e3d41-8f59-4a77-a59b-0503c1e1b48d" providerId="ADAL" clId="{07E4B783-B1C5-064F-B563-F6C7F34606B7}" dt="2023-02-02T18:59:21.382" v="3" actId="20578"/>
        <pc:sldMkLst>
          <pc:docMk/>
          <pc:sldMk cId="1242726931" sldId="2076137881"/>
        </pc:sldMkLst>
      </pc:sldChg>
      <pc:sldChg chg="ord">
        <pc:chgData name="Preston Lau" userId="3b9e3d41-8f59-4a77-a59b-0503c1e1b48d" providerId="ADAL" clId="{07E4B783-B1C5-064F-B563-F6C7F34606B7}" dt="2023-02-02T18:59:21.382" v="3" actId="20578"/>
        <pc:sldMkLst>
          <pc:docMk/>
          <pc:sldMk cId="1804983894" sldId="2076137882"/>
        </pc:sldMkLst>
      </pc:sldChg>
      <pc:sldChg chg="ord">
        <pc:chgData name="Preston Lau" userId="3b9e3d41-8f59-4a77-a59b-0503c1e1b48d" providerId="ADAL" clId="{07E4B783-B1C5-064F-B563-F6C7F34606B7}" dt="2023-02-02T18:59:21.382" v="3" actId="20578"/>
        <pc:sldMkLst>
          <pc:docMk/>
          <pc:sldMk cId="4022022532" sldId="2076137883"/>
        </pc:sldMkLst>
      </pc:sldChg>
      <pc:sldChg chg="add">
        <pc:chgData name="Preston Lau" userId="3b9e3d41-8f59-4a77-a59b-0503c1e1b48d" providerId="ADAL" clId="{07E4B783-B1C5-064F-B563-F6C7F34606B7}" dt="2023-02-02T18:59:33.672" v="4"/>
        <pc:sldMkLst>
          <pc:docMk/>
          <pc:sldMk cId="582444267" sldId="2076137884"/>
        </pc:sldMkLst>
      </pc:sldChg>
      <pc:sldChg chg="addSp delSp modSp add mod">
        <pc:chgData name="Preston Lau" userId="3b9e3d41-8f59-4a77-a59b-0503c1e1b48d" providerId="ADAL" clId="{07E4B783-B1C5-064F-B563-F6C7F34606B7}" dt="2023-02-07T16:55:10.104" v="831" actId="122"/>
        <pc:sldMkLst>
          <pc:docMk/>
          <pc:sldMk cId="3756405541" sldId="2076137885"/>
        </pc:sldMkLst>
        <pc:spChg chg="del mod">
          <ac:chgData name="Preston Lau" userId="3b9e3d41-8f59-4a77-a59b-0503c1e1b48d" providerId="ADAL" clId="{07E4B783-B1C5-064F-B563-F6C7F34606B7}" dt="2023-02-06T18:13:43.272" v="361" actId="478"/>
          <ac:spMkLst>
            <pc:docMk/>
            <pc:sldMk cId="3756405541" sldId="2076137885"/>
            <ac:spMk id="2" creationId="{10EF5AC2-E8D2-2F97-A0BD-09821AB61B0B}"/>
          </ac:spMkLst>
        </pc:spChg>
        <pc:spChg chg="add mod">
          <ac:chgData name="Preston Lau" userId="3b9e3d41-8f59-4a77-a59b-0503c1e1b48d" providerId="ADAL" clId="{07E4B783-B1C5-064F-B563-F6C7F34606B7}" dt="2023-02-06T18:13:38.229" v="360" actId="20577"/>
          <ac:spMkLst>
            <pc:docMk/>
            <pc:sldMk cId="3756405541" sldId="2076137885"/>
            <ac:spMk id="3" creationId="{2CFFDED7-0744-7887-0410-3352CE8B8401}"/>
          </ac:spMkLst>
        </pc:spChg>
        <pc:spChg chg="add del mod">
          <ac:chgData name="Preston Lau" userId="3b9e3d41-8f59-4a77-a59b-0503c1e1b48d" providerId="ADAL" clId="{07E4B783-B1C5-064F-B563-F6C7F34606B7}" dt="2023-02-06T18:13:45.672" v="362" actId="478"/>
          <ac:spMkLst>
            <pc:docMk/>
            <pc:sldMk cId="3756405541" sldId="2076137885"/>
            <ac:spMk id="7" creationId="{E9DEB4BA-E77B-818C-BB3B-08D961E20EEA}"/>
          </ac:spMkLst>
        </pc:spChg>
        <pc:spChg chg="add mod">
          <ac:chgData name="Preston Lau" userId="3b9e3d41-8f59-4a77-a59b-0503c1e1b48d" providerId="ADAL" clId="{07E4B783-B1C5-064F-B563-F6C7F34606B7}" dt="2023-02-06T20:04:07.226" v="677" actId="207"/>
          <ac:spMkLst>
            <pc:docMk/>
            <pc:sldMk cId="3756405541" sldId="2076137885"/>
            <ac:spMk id="8" creationId="{12E5CF74-7E8C-2157-BD90-97FB5C972C7B}"/>
          </ac:spMkLst>
        </pc:spChg>
        <pc:graphicFrameChg chg="mod modGraphic">
          <ac:chgData name="Preston Lau" userId="3b9e3d41-8f59-4a77-a59b-0503c1e1b48d" providerId="ADAL" clId="{07E4B783-B1C5-064F-B563-F6C7F34606B7}" dt="2023-02-07T16:55:10.104" v="831" actId="122"/>
          <ac:graphicFrameMkLst>
            <pc:docMk/>
            <pc:sldMk cId="3756405541" sldId="2076137885"/>
            <ac:graphicFrameMk id="5" creationId="{058AAAB0-A364-135D-4591-EF087914B1CA}"/>
          </ac:graphicFrameMkLst>
        </pc:graphicFrameChg>
      </pc:sldChg>
      <pc:sldChg chg="modSp add mod">
        <pc:chgData name="Preston Lau" userId="3b9e3d41-8f59-4a77-a59b-0503c1e1b48d" providerId="ADAL" clId="{07E4B783-B1C5-064F-B563-F6C7F34606B7}" dt="2023-02-07T16:59:18.203" v="918" actId="14734"/>
        <pc:sldMkLst>
          <pc:docMk/>
          <pc:sldMk cId="3507984239" sldId="2076137886"/>
        </pc:sldMkLst>
        <pc:spChg chg="mod">
          <ac:chgData name="Preston Lau" userId="3b9e3d41-8f59-4a77-a59b-0503c1e1b48d" providerId="ADAL" clId="{07E4B783-B1C5-064F-B563-F6C7F34606B7}" dt="2023-02-06T18:18:09.980" v="437" actId="20577"/>
          <ac:spMkLst>
            <pc:docMk/>
            <pc:sldMk cId="3507984239" sldId="2076137886"/>
            <ac:spMk id="3" creationId="{2CFFDED7-0744-7887-0410-3352CE8B8401}"/>
          </ac:spMkLst>
        </pc:spChg>
        <pc:graphicFrameChg chg="mod modGraphic">
          <ac:chgData name="Preston Lau" userId="3b9e3d41-8f59-4a77-a59b-0503c1e1b48d" providerId="ADAL" clId="{07E4B783-B1C5-064F-B563-F6C7F34606B7}" dt="2023-02-07T16:59:18.203" v="918" actId="14734"/>
          <ac:graphicFrameMkLst>
            <pc:docMk/>
            <pc:sldMk cId="3507984239" sldId="2076137886"/>
            <ac:graphicFrameMk id="5" creationId="{058AAAB0-A364-135D-4591-EF087914B1CA}"/>
          </ac:graphicFrameMkLst>
        </pc:graphicFrameChg>
      </pc:sldChg>
      <pc:sldChg chg="modSp add mod">
        <pc:chgData name="Preston Lau" userId="3b9e3d41-8f59-4a77-a59b-0503c1e1b48d" providerId="ADAL" clId="{07E4B783-B1C5-064F-B563-F6C7F34606B7}" dt="2023-02-06T18:20:20.492" v="481" actId="20577"/>
        <pc:sldMkLst>
          <pc:docMk/>
          <pc:sldMk cId="3872037216" sldId="2076137887"/>
        </pc:sldMkLst>
        <pc:spChg chg="mod">
          <ac:chgData name="Preston Lau" userId="3b9e3d41-8f59-4a77-a59b-0503c1e1b48d" providerId="ADAL" clId="{07E4B783-B1C5-064F-B563-F6C7F34606B7}" dt="2023-02-06T18:20:20.492" v="481" actId="20577"/>
          <ac:spMkLst>
            <pc:docMk/>
            <pc:sldMk cId="3872037216" sldId="2076137887"/>
            <ac:spMk id="2" creationId="{6B5CC008-02A3-00A6-713B-C887FB09E602}"/>
          </ac:spMkLst>
        </pc:spChg>
      </pc:sldChg>
      <pc:sldChg chg="addSp delSp modSp add mod">
        <pc:chgData name="Preston Lau" userId="3b9e3d41-8f59-4a77-a59b-0503c1e1b48d" providerId="ADAL" clId="{07E4B783-B1C5-064F-B563-F6C7F34606B7}" dt="2023-02-07T16:50:14.767" v="798" actId="14100"/>
        <pc:sldMkLst>
          <pc:docMk/>
          <pc:sldMk cId="1183296737" sldId="2076137888"/>
        </pc:sldMkLst>
        <pc:spChg chg="add mod">
          <ac:chgData name="Preston Lau" userId="3b9e3d41-8f59-4a77-a59b-0503c1e1b48d" providerId="ADAL" clId="{07E4B783-B1C5-064F-B563-F6C7F34606B7}" dt="2023-02-07T16:50:14.767" v="798" actId="14100"/>
          <ac:spMkLst>
            <pc:docMk/>
            <pc:sldMk cId="1183296737" sldId="2076137888"/>
            <ac:spMk id="4" creationId="{D10A5D17-6844-0ADE-1C55-EB10F5F406D7}"/>
          </ac:spMkLst>
        </pc:spChg>
        <pc:spChg chg="mod">
          <ac:chgData name="Preston Lau" userId="3b9e3d41-8f59-4a77-a59b-0503c1e1b48d" providerId="ADAL" clId="{07E4B783-B1C5-064F-B563-F6C7F34606B7}" dt="2023-02-06T19:14:11.661" v="666" actId="5793"/>
          <ac:spMkLst>
            <pc:docMk/>
            <pc:sldMk cId="1183296737" sldId="2076137888"/>
            <ac:spMk id="5" creationId="{EA2FA60B-162E-5757-B626-429E036DD0AC}"/>
          </ac:spMkLst>
        </pc:spChg>
        <pc:spChg chg="mod">
          <ac:chgData name="Preston Lau" userId="3b9e3d41-8f59-4a77-a59b-0503c1e1b48d" providerId="ADAL" clId="{07E4B783-B1C5-064F-B563-F6C7F34606B7}" dt="2023-02-06T19:12:58.634" v="653" actId="20577"/>
          <ac:spMkLst>
            <pc:docMk/>
            <pc:sldMk cId="1183296737" sldId="2076137888"/>
            <ac:spMk id="8" creationId="{61053233-017D-4DBE-98C1-618A5AC95269}"/>
          </ac:spMkLst>
        </pc:spChg>
        <pc:picChg chg="add mod">
          <ac:chgData name="Preston Lau" userId="3b9e3d41-8f59-4a77-a59b-0503c1e1b48d" providerId="ADAL" clId="{07E4B783-B1C5-064F-B563-F6C7F34606B7}" dt="2023-02-06T19:16:19.821" v="670" actId="1076"/>
          <ac:picMkLst>
            <pc:docMk/>
            <pc:sldMk cId="1183296737" sldId="2076137888"/>
            <ac:picMk id="2" creationId="{EF25F425-9F70-361D-8F37-AFAC9E328039}"/>
          </ac:picMkLst>
        </pc:picChg>
        <pc:picChg chg="del mod">
          <ac:chgData name="Preston Lau" userId="3b9e3d41-8f59-4a77-a59b-0503c1e1b48d" providerId="ADAL" clId="{07E4B783-B1C5-064F-B563-F6C7F34606B7}" dt="2023-02-06T18:23:44.292" v="503" actId="478"/>
          <ac:picMkLst>
            <pc:docMk/>
            <pc:sldMk cId="1183296737" sldId="2076137888"/>
            <ac:picMk id="6" creationId="{B871DA13-C964-D7E8-CE94-C55BCDDD5FA6}"/>
          </ac:picMkLst>
        </pc:picChg>
      </pc:sldChg>
      <pc:sldChg chg="addSp delSp modSp add mod">
        <pc:chgData name="Preston Lau" userId="3b9e3d41-8f59-4a77-a59b-0503c1e1b48d" providerId="ADAL" clId="{07E4B783-B1C5-064F-B563-F6C7F34606B7}" dt="2023-02-07T16:50:48.326" v="806" actId="14100"/>
        <pc:sldMkLst>
          <pc:docMk/>
          <pc:sldMk cId="284736908" sldId="2076137889"/>
        </pc:sldMkLst>
        <pc:spChg chg="mod">
          <ac:chgData name="Preston Lau" userId="3b9e3d41-8f59-4a77-a59b-0503c1e1b48d" providerId="ADAL" clId="{07E4B783-B1C5-064F-B563-F6C7F34606B7}" dt="2023-02-07T16:50:48.326" v="806" actId="14100"/>
          <ac:spMkLst>
            <pc:docMk/>
            <pc:sldMk cId="284736908" sldId="2076137889"/>
            <ac:spMk id="4" creationId="{D10A5D17-6844-0ADE-1C55-EB10F5F406D7}"/>
          </ac:spMkLst>
        </pc:spChg>
        <pc:spChg chg="mod">
          <ac:chgData name="Preston Lau" userId="3b9e3d41-8f59-4a77-a59b-0503c1e1b48d" providerId="ADAL" clId="{07E4B783-B1C5-064F-B563-F6C7F34606B7}" dt="2023-02-06T20:15:47.614" v="760" actId="14100"/>
          <ac:spMkLst>
            <pc:docMk/>
            <pc:sldMk cId="284736908" sldId="2076137889"/>
            <ac:spMk id="5" creationId="{EA2FA60B-162E-5757-B626-429E036DD0AC}"/>
          </ac:spMkLst>
        </pc:spChg>
        <pc:spChg chg="mod">
          <ac:chgData name="Preston Lau" userId="3b9e3d41-8f59-4a77-a59b-0503c1e1b48d" providerId="ADAL" clId="{07E4B783-B1C5-064F-B563-F6C7F34606B7}" dt="2023-02-06T20:10:18.588" v="693" actId="27636"/>
          <ac:spMkLst>
            <pc:docMk/>
            <pc:sldMk cId="284736908" sldId="2076137889"/>
            <ac:spMk id="8" creationId="{61053233-017D-4DBE-98C1-618A5AC95269}"/>
          </ac:spMkLst>
        </pc:spChg>
        <pc:picChg chg="del">
          <ac:chgData name="Preston Lau" userId="3b9e3d41-8f59-4a77-a59b-0503c1e1b48d" providerId="ADAL" clId="{07E4B783-B1C5-064F-B563-F6C7F34606B7}" dt="2023-02-06T20:10:22.974" v="694" actId="478"/>
          <ac:picMkLst>
            <pc:docMk/>
            <pc:sldMk cId="284736908" sldId="2076137889"/>
            <ac:picMk id="2" creationId="{EF25F425-9F70-361D-8F37-AFAC9E328039}"/>
          </ac:picMkLst>
        </pc:picChg>
        <pc:picChg chg="add mod">
          <ac:chgData name="Preston Lau" userId="3b9e3d41-8f59-4a77-a59b-0503c1e1b48d" providerId="ADAL" clId="{07E4B783-B1C5-064F-B563-F6C7F34606B7}" dt="2023-02-06T20:10:45.144" v="699" actId="1076"/>
          <ac:picMkLst>
            <pc:docMk/>
            <pc:sldMk cId="284736908" sldId="2076137889"/>
            <ac:picMk id="7" creationId="{91A2FD4E-0FDB-4441-DDAC-0374F68C927C}"/>
          </ac:picMkLst>
        </pc:picChg>
      </pc:sldChg>
    </pc:docChg>
  </pc:docChgLst>
  <pc:docChgLst>
    <pc:chgData name="Preston Lau" userId="3b9e3d41-8f59-4a77-a59b-0503c1e1b48d" providerId="ADAL" clId="{3ED69E46-755B-174C-B7FA-D38CCF6AF6E1}"/>
    <pc:docChg chg="undo custSel addSld delSld modSld sldOrd">
      <pc:chgData name="Preston Lau" userId="3b9e3d41-8f59-4a77-a59b-0503c1e1b48d" providerId="ADAL" clId="{3ED69E46-755B-174C-B7FA-D38CCF6AF6E1}" dt="2023-02-22T22:18:53.927" v="55" actId="2696"/>
      <pc:docMkLst>
        <pc:docMk/>
      </pc:docMkLst>
      <pc:sldChg chg="modSp mod">
        <pc:chgData name="Preston Lau" userId="3b9e3d41-8f59-4a77-a59b-0503c1e1b48d" providerId="ADAL" clId="{3ED69E46-755B-174C-B7FA-D38CCF6AF6E1}" dt="2023-02-22T22:18:19.412" v="53" actId="2711"/>
        <pc:sldMkLst>
          <pc:docMk/>
          <pc:sldMk cId="1183235614" sldId="964"/>
        </pc:sldMkLst>
        <pc:spChg chg="mod">
          <ac:chgData name="Preston Lau" userId="3b9e3d41-8f59-4a77-a59b-0503c1e1b48d" providerId="ADAL" clId="{3ED69E46-755B-174C-B7FA-D38CCF6AF6E1}" dt="2023-02-22T22:18:09.673" v="52" actId="2711"/>
          <ac:spMkLst>
            <pc:docMk/>
            <pc:sldMk cId="1183235614" sldId="964"/>
            <ac:spMk id="2" creationId="{6B5CC008-02A3-00A6-713B-C887FB09E602}"/>
          </ac:spMkLst>
        </pc:spChg>
        <pc:spChg chg="mod">
          <ac:chgData name="Preston Lau" userId="3b9e3d41-8f59-4a77-a59b-0503c1e1b48d" providerId="ADAL" clId="{3ED69E46-755B-174C-B7FA-D38CCF6AF6E1}" dt="2023-02-22T22:18:19.412" v="53" actId="2711"/>
          <ac:spMkLst>
            <pc:docMk/>
            <pc:sldMk cId="1183235614" sldId="964"/>
            <ac:spMk id="3" creationId="{471CF225-A6BE-B717-3414-EE8CC892C4D6}"/>
          </ac:spMkLst>
        </pc:spChg>
      </pc:sldChg>
      <pc:sldChg chg="add">
        <pc:chgData name="Preston Lau" userId="3b9e3d41-8f59-4a77-a59b-0503c1e1b48d" providerId="ADAL" clId="{3ED69E46-755B-174C-B7FA-D38CCF6AF6E1}" dt="2023-02-22T22:13:19.779" v="50"/>
        <pc:sldMkLst>
          <pc:docMk/>
          <pc:sldMk cId="787964759" sldId="2076137776"/>
        </pc:sldMkLst>
      </pc:sldChg>
      <pc:sldChg chg="add">
        <pc:chgData name="Preston Lau" userId="3b9e3d41-8f59-4a77-a59b-0503c1e1b48d" providerId="ADAL" clId="{3ED69E46-755B-174C-B7FA-D38CCF6AF6E1}" dt="2023-02-22T22:06:50.169" v="22"/>
        <pc:sldMkLst>
          <pc:docMk/>
          <pc:sldMk cId="139179355" sldId="2076137778"/>
        </pc:sldMkLst>
      </pc:sldChg>
      <pc:sldChg chg="del">
        <pc:chgData name="Preston Lau" userId="3b9e3d41-8f59-4a77-a59b-0503c1e1b48d" providerId="ADAL" clId="{3ED69E46-755B-174C-B7FA-D38CCF6AF6E1}" dt="2023-02-22T22:08:41.003" v="40" actId="2696"/>
        <pc:sldMkLst>
          <pc:docMk/>
          <pc:sldMk cId="3199848812" sldId="2076137790"/>
        </pc:sldMkLst>
      </pc:sldChg>
      <pc:sldChg chg="del">
        <pc:chgData name="Preston Lau" userId="3b9e3d41-8f59-4a77-a59b-0503c1e1b48d" providerId="ADAL" clId="{3ED69E46-755B-174C-B7FA-D38CCF6AF6E1}" dt="2023-02-22T22:08:37.756" v="39" actId="2696"/>
        <pc:sldMkLst>
          <pc:docMk/>
          <pc:sldMk cId="315364660" sldId="2076137792"/>
        </pc:sldMkLst>
      </pc:sldChg>
      <pc:sldChg chg="ord">
        <pc:chgData name="Preston Lau" userId="3b9e3d41-8f59-4a77-a59b-0503c1e1b48d" providerId="ADAL" clId="{3ED69E46-755B-174C-B7FA-D38CCF6AF6E1}" dt="2023-02-22T22:09:43.739" v="46" actId="20578"/>
        <pc:sldMkLst>
          <pc:docMk/>
          <pc:sldMk cId="2568856459" sldId="2076137795"/>
        </pc:sldMkLst>
      </pc:sldChg>
      <pc:sldChg chg="del">
        <pc:chgData name="Preston Lau" userId="3b9e3d41-8f59-4a77-a59b-0503c1e1b48d" providerId="ADAL" clId="{3ED69E46-755B-174C-B7FA-D38CCF6AF6E1}" dt="2023-02-22T22:08:24.140" v="37" actId="2696"/>
        <pc:sldMkLst>
          <pc:docMk/>
          <pc:sldMk cId="1473194512" sldId="2076137799"/>
        </pc:sldMkLst>
      </pc:sldChg>
      <pc:sldChg chg="del">
        <pc:chgData name="Preston Lau" userId="3b9e3d41-8f59-4a77-a59b-0503c1e1b48d" providerId="ADAL" clId="{3ED69E46-755B-174C-B7FA-D38CCF6AF6E1}" dt="2023-02-22T22:09:15.337" v="44" actId="2696"/>
        <pc:sldMkLst>
          <pc:docMk/>
          <pc:sldMk cId="2267645099" sldId="2076137800"/>
        </pc:sldMkLst>
      </pc:sldChg>
      <pc:sldChg chg="del">
        <pc:chgData name="Preston Lau" userId="3b9e3d41-8f59-4a77-a59b-0503c1e1b48d" providerId="ADAL" clId="{3ED69E46-755B-174C-B7FA-D38CCF6AF6E1}" dt="2023-02-22T22:09:50.615" v="48" actId="2696"/>
        <pc:sldMkLst>
          <pc:docMk/>
          <pc:sldMk cId="1668655505" sldId="2076137864"/>
        </pc:sldMkLst>
      </pc:sldChg>
      <pc:sldChg chg="add">
        <pc:chgData name="Preston Lau" userId="3b9e3d41-8f59-4a77-a59b-0503c1e1b48d" providerId="ADAL" clId="{3ED69E46-755B-174C-B7FA-D38CCF6AF6E1}" dt="2023-02-22T22:08:34.807" v="38"/>
        <pc:sldMkLst>
          <pc:docMk/>
          <pc:sldMk cId="2115625078" sldId="2076137871"/>
        </pc:sldMkLst>
      </pc:sldChg>
      <pc:sldChg chg="modSp mod">
        <pc:chgData name="Preston Lau" userId="3b9e3d41-8f59-4a77-a59b-0503c1e1b48d" providerId="ADAL" clId="{3ED69E46-755B-174C-B7FA-D38CCF6AF6E1}" dt="2023-02-22T22:16:54.374" v="51" actId="2711"/>
        <pc:sldMkLst>
          <pc:docMk/>
          <pc:sldMk cId="582444267" sldId="2076137884"/>
        </pc:sldMkLst>
        <pc:spChg chg="mod">
          <ac:chgData name="Preston Lau" userId="3b9e3d41-8f59-4a77-a59b-0503c1e1b48d" providerId="ADAL" clId="{3ED69E46-755B-174C-B7FA-D38CCF6AF6E1}" dt="2023-02-22T22:16:54.374" v="51" actId="2711"/>
          <ac:spMkLst>
            <pc:docMk/>
            <pc:sldMk cId="582444267" sldId="2076137884"/>
            <ac:spMk id="2" creationId="{6B5CC008-02A3-00A6-713B-C887FB09E602}"/>
          </ac:spMkLst>
        </pc:spChg>
      </pc:sldChg>
      <pc:sldChg chg="del">
        <pc:chgData name="Preston Lau" userId="3b9e3d41-8f59-4a77-a59b-0503c1e1b48d" providerId="ADAL" clId="{3ED69E46-755B-174C-B7FA-D38CCF6AF6E1}" dt="2023-02-22T22:07:45.988" v="34" actId="2696"/>
        <pc:sldMkLst>
          <pc:docMk/>
          <pc:sldMk cId="3135610453" sldId="2076137886"/>
        </pc:sldMkLst>
      </pc:sldChg>
      <pc:sldChg chg="del">
        <pc:chgData name="Preston Lau" userId="3b9e3d41-8f59-4a77-a59b-0503c1e1b48d" providerId="ADAL" clId="{3ED69E46-755B-174C-B7FA-D38CCF6AF6E1}" dt="2023-02-22T22:18:53.927" v="55" actId="2696"/>
        <pc:sldMkLst>
          <pc:docMk/>
          <pc:sldMk cId="276663356" sldId="2076137891"/>
        </pc:sldMkLst>
      </pc:sldChg>
      <pc:sldChg chg="del">
        <pc:chgData name="Preston Lau" userId="3b9e3d41-8f59-4a77-a59b-0503c1e1b48d" providerId="ADAL" clId="{3ED69E46-755B-174C-B7FA-D38CCF6AF6E1}" dt="2023-02-22T22:12:30.282" v="49" actId="2696"/>
        <pc:sldMkLst>
          <pc:docMk/>
          <pc:sldMk cId="2383893060" sldId="2076137893"/>
        </pc:sldMkLst>
      </pc:sldChg>
      <pc:sldChg chg="add">
        <pc:chgData name="Preston Lau" userId="3b9e3d41-8f59-4a77-a59b-0503c1e1b48d" providerId="ADAL" clId="{3ED69E46-755B-174C-B7FA-D38CCF6AF6E1}" dt="2023-02-22T22:18:49.407" v="54"/>
        <pc:sldMkLst>
          <pc:docMk/>
          <pc:sldMk cId="3194952160" sldId="2076137902"/>
        </pc:sldMkLst>
      </pc:sldChg>
      <pc:sldChg chg="modSp add del mod">
        <pc:chgData name="Preston Lau" userId="3b9e3d41-8f59-4a77-a59b-0503c1e1b48d" providerId="ADAL" clId="{3ED69E46-755B-174C-B7FA-D38CCF6AF6E1}" dt="2023-02-22T22:07:42.615" v="32"/>
        <pc:sldMkLst>
          <pc:docMk/>
          <pc:sldMk cId="1690265658" sldId="2076137903"/>
        </pc:sldMkLst>
        <pc:spChg chg="mod">
          <ac:chgData name="Preston Lau" userId="3b9e3d41-8f59-4a77-a59b-0503c1e1b48d" providerId="ADAL" clId="{3ED69E46-755B-174C-B7FA-D38CCF6AF6E1}" dt="2023-02-22T22:07:42.615" v="32"/>
          <ac:spMkLst>
            <pc:docMk/>
            <pc:sldMk cId="1690265658" sldId="2076137903"/>
            <ac:spMk id="4" creationId="{38B4026A-9CA1-941C-9E11-CB2F8919C55D}"/>
          </ac:spMkLst>
        </pc:spChg>
      </pc:sldChg>
      <pc:sldChg chg="add">
        <pc:chgData name="Preston Lau" userId="3b9e3d41-8f59-4a77-a59b-0503c1e1b48d" providerId="ADAL" clId="{3ED69E46-755B-174C-B7FA-D38CCF6AF6E1}" dt="2023-02-22T22:07:42.640" v="33"/>
        <pc:sldMkLst>
          <pc:docMk/>
          <pc:sldMk cId="2448294130" sldId="2076137903"/>
        </pc:sldMkLst>
      </pc:sldChg>
      <pc:sldChg chg="modSp add del mod">
        <pc:chgData name="Preston Lau" userId="3b9e3d41-8f59-4a77-a59b-0503c1e1b48d" providerId="ADAL" clId="{3ED69E46-755B-174C-B7FA-D38CCF6AF6E1}" dt="2023-02-22T22:07:04.210" v="26" actId="2711"/>
        <pc:sldMkLst>
          <pc:docMk/>
          <pc:sldMk cId="1925470806" sldId="2147470032"/>
        </pc:sldMkLst>
        <pc:spChg chg="mod">
          <ac:chgData name="Preston Lau" userId="3b9e3d41-8f59-4a77-a59b-0503c1e1b48d" providerId="ADAL" clId="{3ED69E46-755B-174C-B7FA-D38CCF6AF6E1}" dt="2023-02-22T22:07:04.210" v="26" actId="2711"/>
          <ac:spMkLst>
            <pc:docMk/>
            <pc:sldMk cId="1925470806" sldId="2147470032"/>
            <ac:spMk id="8" creationId="{AEF4804D-EF85-BAA7-5200-8D98D4CF574C}"/>
          </ac:spMkLst>
        </pc:spChg>
      </pc:sldChg>
      <pc:sldChg chg="delSp add del setBg delDesignElem">
        <pc:chgData name="Preston Lau" userId="3b9e3d41-8f59-4a77-a59b-0503c1e1b48d" providerId="ADAL" clId="{3ED69E46-755B-174C-B7FA-D38CCF6AF6E1}" dt="2023-02-22T22:05:48.779" v="14" actId="2696"/>
        <pc:sldMkLst>
          <pc:docMk/>
          <pc:sldMk cId="761780618" sldId="2147470033"/>
        </pc:sldMkLst>
        <pc:spChg chg="del">
          <ac:chgData name="Preston Lau" userId="3b9e3d41-8f59-4a77-a59b-0503c1e1b48d" providerId="ADAL" clId="{3ED69E46-755B-174C-B7FA-D38CCF6AF6E1}" dt="2023-02-22T22:04:04.771" v="1"/>
          <ac:spMkLst>
            <pc:docMk/>
            <pc:sldMk cId="761780618" sldId="2147470033"/>
            <ac:spMk id="5" creationId="{F837543A-6020-4505-A233-C9DB4BF74011}"/>
          </ac:spMkLst>
        </pc:spChg>
        <pc:spChg chg="del">
          <ac:chgData name="Preston Lau" userId="3b9e3d41-8f59-4a77-a59b-0503c1e1b48d" providerId="ADAL" clId="{3ED69E46-755B-174C-B7FA-D38CCF6AF6E1}" dt="2023-02-22T22:04:04.771" v="1"/>
          <ac:spMkLst>
            <pc:docMk/>
            <pc:sldMk cId="761780618" sldId="2147470033"/>
            <ac:spMk id="6" creationId="{C3C0D90E-074A-4F52-9B11-B52BEF4BCBE5}"/>
          </ac:spMkLst>
        </pc:spChg>
        <pc:spChg chg="del">
          <ac:chgData name="Preston Lau" userId="3b9e3d41-8f59-4a77-a59b-0503c1e1b48d" providerId="ADAL" clId="{3ED69E46-755B-174C-B7FA-D38CCF6AF6E1}" dt="2023-02-22T22:04:04.771" v="1"/>
          <ac:spMkLst>
            <pc:docMk/>
            <pc:sldMk cId="761780618" sldId="2147470033"/>
            <ac:spMk id="7" creationId="{CABBD4C1-E6F8-46F6-8152-A8A97490BF4D}"/>
          </ac:spMkLst>
        </pc:spChg>
        <pc:spChg chg="del">
          <ac:chgData name="Preston Lau" userId="3b9e3d41-8f59-4a77-a59b-0503c1e1b48d" providerId="ADAL" clId="{3ED69E46-755B-174C-B7FA-D38CCF6AF6E1}" dt="2023-02-22T22:04:04.771" v="1"/>
          <ac:spMkLst>
            <pc:docMk/>
            <pc:sldMk cId="761780618" sldId="2147470033"/>
            <ac:spMk id="10" creationId="{35B16301-FB18-48BA-A6DD-C37CAF6F9A18}"/>
          </ac:spMkLst>
        </pc:spChg>
        <pc:spChg chg="del">
          <ac:chgData name="Preston Lau" userId="3b9e3d41-8f59-4a77-a59b-0503c1e1b48d" providerId="ADAL" clId="{3ED69E46-755B-174C-B7FA-D38CCF6AF6E1}" dt="2023-02-22T22:04:04.771" v="1"/>
          <ac:spMkLst>
            <pc:docMk/>
            <pc:sldMk cId="761780618" sldId="2147470033"/>
            <ac:spMk id="15" creationId="{83BA5EF5-1FE9-4BF9-83BB-269BCDDF6156}"/>
          </ac:spMkLst>
        </pc:spChg>
        <pc:spChg chg="del">
          <ac:chgData name="Preston Lau" userId="3b9e3d41-8f59-4a77-a59b-0503c1e1b48d" providerId="ADAL" clId="{3ED69E46-755B-174C-B7FA-D38CCF6AF6E1}" dt="2023-02-22T22:04:04.771" v="1"/>
          <ac:spMkLst>
            <pc:docMk/>
            <pc:sldMk cId="761780618" sldId="2147470033"/>
            <ac:spMk id="20" creationId="{88853921-7BC9-4BDE-ACAB-133C683C82D6}"/>
          </ac:spMkLst>
        </pc:spChg>
        <pc:spChg chg="del">
          <ac:chgData name="Preston Lau" userId="3b9e3d41-8f59-4a77-a59b-0503c1e1b48d" providerId="ADAL" clId="{3ED69E46-755B-174C-B7FA-D38CCF6AF6E1}" dt="2023-02-22T22:04:04.771" v="1"/>
          <ac:spMkLst>
            <pc:docMk/>
            <pc:sldMk cId="761780618" sldId="2147470033"/>
            <ac:spMk id="22" creationId="{09192968-3AE7-4470-A61C-97294BB92731}"/>
          </ac:spMkLst>
        </pc:spChg>
        <pc:spChg chg="del">
          <ac:chgData name="Preston Lau" userId="3b9e3d41-8f59-4a77-a59b-0503c1e1b48d" providerId="ADAL" clId="{3ED69E46-755B-174C-B7FA-D38CCF6AF6E1}" dt="2023-02-22T22:04:04.771" v="1"/>
          <ac:spMkLst>
            <pc:docMk/>
            <pc:sldMk cId="761780618" sldId="2147470033"/>
            <ac:spMk id="24" creationId="{3AB72E55-43E4-4356-BFE8-E2102CB0B505}"/>
          </ac:spMkLst>
        </pc:spChg>
        <pc:cxnChg chg="del">
          <ac:chgData name="Preston Lau" userId="3b9e3d41-8f59-4a77-a59b-0503c1e1b48d" providerId="ADAL" clId="{3ED69E46-755B-174C-B7FA-D38CCF6AF6E1}" dt="2023-02-22T22:04:04.771" v="1"/>
          <ac:cxnSpMkLst>
            <pc:docMk/>
            <pc:sldMk cId="761780618" sldId="2147470033"/>
            <ac:cxnSpMk id="18" creationId="{4B3BCACB-5880-460B-9606-8C433A9AF99D}"/>
          </ac:cxnSpMkLst>
        </pc:cxnChg>
      </pc:sldChg>
      <pc:sldChg chg="addSp delSp modSp add mod">
        <pc:chgData name="Preston Lau" userId="3b9e3d41-8f59-4a77-a59b-0503c1e1b48d" providerId="ADAL" clId="{3ED69E46-755B-174C-B7FA-D38CCF6AF6E1}" dt="2023-02-22T22:05:40.421" v="13" actId="1076"/>
        <pc:sldMkLst>
          <pc:docMk/>
          <pc:sldMk cId="1479377897" sldId="2147470034"/>
        </pc:sldMkLst>
        <pc:spChg chg="del">
          <ac:chgData name="Preston Lau" userId="3b9e3d41-8f59-4a77-a59b-0503c1e1b48d" providerId="ADAL" clId="{3ED69E46-755B-174C-B7FA-D38CCF6AF6E1}" dt="2023-02-22T22:04:19.838" v="3" actId="478"/>
          <ac:spMkLst>
            <pc:docMk/>
            <pc:sldMk cId="1479377897" sldId="2147470034"/>
            <ac:spMk id="2" creationId="{6B5CC008-02A3-00A6-713B-C887FB09E602}"/>
          </ac:spMkLst>
        </pc:spChg>
        <pc:spChg chg="del">
          <ac:chgData name="Preston Lau" userId="3b9e3d41-8f59-4a77-a59b-0503c1e1b48d" providerId="ADAL" clId="{3ED69E46-755B-174C-B7FA-D38CCF6AF6E1}" dt="2023-02-22T22:04:31.129" v="4" actId="478"/>
          <ac:spMkLst>
            <pc:docMk/>
            <pc:sldMk cId="1479377897" sldId="2147470034"/>
            <ac:spMk id="3" creationId="{471CF225-A6BE-B717-3414-EE8CC892C4D6}"/>
          </ac:spMkLst>
        </pc:spChg>
        <pc:spChg chg="add del mod">
          <ac:chgData name="Preston Lau" userId="3b9e3d41-8f59-4a77-a59b-0503c1e1b48d" providerId="ADAL" clId="{3ED69E46-755B-174C-B7FA-D38CCF6AF6E1}" dt="2023-02-22T22:04:31.129" v="4" actId="478"/>
          <ac:spMkLst>
            <pc:docMk/>
            <pc:sldMk cId="1479377897" sldId="2147470034"/>
            <ac:spMk id="6" creationId="{5DEDC00A-0987-21D4-75F7-BC9CBC08D1D4}"/>
          </ac:spMkLst>
        </pc:spChg>
        <pc:spChg chg="mod">
          <ac:chgData name="Preston Lau" userId="3b9e3d41-8f59-4a77-a59b-0503c1e1b48d" providerId="ADAL" clId="{3ED69E46-755B-174C-B7FA-D38CCF6AF6E1}" dt="2023-02-22T22:05:40.421" v="13" actId="1076"/>
          <ac:spMkLst>
            <pc:docMk/>
            <pc:sldMk cId="1479377897" sldId="2147470034"/>
            <ac:spMk id="8" creationId="{BA404580-B832-53BA-DE65-A7E2EB009157}"/>
          </ac:spMkLst>
        </pc:spChg>
        <pc:spChg chg="del">
          <ac:chgData name="Preston Lau" userId="3b9e3d41-8f59-4a77-a59b-0503c1e1b48d" providerId="ADAL" clId="{3ED69E46-755B-174C-B7FA-D38CCF6AF6E1}" dt="2023-02-22T22:04:19.838" v="3" actId="478"/>
          <ac:spMkLst>
            <pc:docMk/>
            <pc:sldMk cId="1479377897" sldId="2147470034"/>
            <ac:spMk id="9" creationId="{63434811-1866-4DC8-AE81-E68F2E579BD7}"/>
          </ac:spMkLst>
        </pc:spChg>
        <pc:spChg chg="add del mod">
          <ac:chgData name="Preston Lau" userId="3b9e3d41-8f59-4a77-a59b-0503c1e1b48d" providerId="ADAL" clId="{3ED69E46-755B-174C-B7FA-D38CCF6AF6E1}" dt="2023-02-22T22:04:34.291" v="5" actId="478"/>
          <ac:spMkLst>
            <pc:docMk/>
            <pc:sldMk cId="1479377897" sldId="2147470034"/>
            <ac:spMk id="10" creationId="{345E8EEC-C69C-31F1-FAE0-E25AF1FBEFD1}"/>
          </ac:spMkLst>
        </pc:spChg>
        <pc:spChg chg="add mod">
          <ac:chgData name="Preston Lau" userId="3b9e3d41-8f59-4a77-a59b-0503c1e1b48d" providerId="ADAL" clId="{3ED69E46-755B-174C-B7FA-D38CCF6AF6E1}" dt="2023-02-22T22:04:45.047" v="8" actId="404"/>
          <ac:spMkLst>
            <pc:docMk/>
            <pc:sldMk cId="1479377897" sldId="2147470034"/>
            <ac:spMk id="11" creationId="{0998E291-1030-F06A-27BC-487CA28844FE}"/>
          </ac:spMkLst>
        </pc:spChg>
        <pc:spChg chg="add mod">
          <ac:chgData name="Preston Lau" userId="3b9e3d41-8f59-4a77-a59b-0503c1e1b48d" providerId="ADAL" clId="{3ED69E46-755B-174C-B7FA-D38CCF6AF6E1}" dt="2023-02-22T22:05:13.684" v="10" actId="2711"/>
          <ac:spMkLst>
            <pc:docMk/>
            <pc:sldMk cId="1479377897" sldId="2147470034"/>
            <ac:spMk id="12" creationId="{6450C334-D2A8-95CD-21EB-8E970C2AB931}"/>
          </ac:spMkLst>
        </pc:spChg>
        <pc:spChg chg="add mod">
          <ac:chgData name="Preston Lau" userId="3b9e3d41-8f59-4a77-a59b-0503c1e1b48d" providerId="ADAL" clId="{3ED69E46-755B-174C-B7FA-D38CCF6AF6E1}" dt="2023-02-22T22:05:38.135" v="11"/>
          <ac:spMkLst>
            <pc:docMk/>
            <pc:sldMk cId="1479377897" sldId="2147470034"/>
            <ac:spMk id="13" creationId="{ABF6EDA0-0CA0-B09E-B9EF-F4CADB2CEF9A}"/>
          </ac:spMkLst>
        </pc:spChg>
        <pc:picChg chg="del">
          <ac:chgData name="Preston Lau" userId="3b9e3d41-8f59-4a77-a59b-0503c1e1b48d" providerId="ADAL" clId="{3ED69E46-755B-174C-B7FA-D38CCF6AF6E1}" dt="2023-02-22T22:04:19.838" v="3" actId="478"/>
          <ac:picMkLst>
            <pc:docMk/>
            <pc:sldMk cId="1479377897" sldId="2147470034"/>
            <ac:picMk id="4" creationId="{8C360DEC-F592-82BB-618F-ED1E23287938}"/>
          </ac:picMkLst>
        </pc:picChg>
        <pc:picChg chg="add mod">
          <ac:chgData name="Preston Lau" userId="3b9e3d41-8f59-4a77-a59b-0503c1e1b48d" providerId="ADAL" clId="{3ED69E46-755B-174C-B7FA-D38CCF6AF6E1}" dt="2023-02-22T22:05:38.135" v="11"/>
          <ac:picMkLst>
            <pc:docMk/>
            <pc:sldMk cId="1479377897" sldId="2147470034"/>
            <ac:picMk id="14" creationId="{90F6134D-3FBD-F40C-CA56-B831D7175740}"/>
          </ac:picMkLst>
        </pc:picChg>
      </pc:sldChg>
      <pc:sldChg chg="addSp delSp modSp add mod">
        <pc:chgData name="Preston Lau" userId="3b9e3d41-8f59-4a77-a59b-0503c1e1b48d" providerId="ADAL" clId="{3ED69E46-755B-174C-B7FA-D38CCF6AF6E1}" dt="2023-02-22T22:06:37.860" v="21" actId="2711"/>
        <pc:sldMkLst>
          <pc:docMk/>
          <pc:sldMk cId="3443500256" sldId="2147470035"/>
        </pc:sldMkLst>
        <pc:spChg chg="mod">
          <ac:chgData name="Preston Lau" userId="3b9e3d41-8f59-4a77-a59b-0503c1e1b48d" providerId="ADAL" clId="{3ED69E46-755B-174C-B7FA-D38CCF6AF6E1}" dt="2023-02-22T22:06:37.860" v="21" actId="2711"/>
          <ac:spMkLst>
            <pc:docMk/>
            <pc:sldMk cId="3443500256" sldId="2147470035"/>
            <ac:spMk id="2" creationId="{6B5CC008-02A3-00A6-713B-C887FB09E602}"/>
          </ac:spMkLst>
        </pc:spChg>
        <pc:spChg chg="del">
          <ac:chgData name="Preston Lau" userId="3b9e3d41-8f59-4a77-a59b-0503c1e1b48d" providerId="ADAL" clId="{3ED69E46-755B-174C-B7FA-D38CCF6AF6E1}" dt="2023-02-22T22:06:23.940" v="19" actId="478"/>
          <ac:spMkLst>
            <pc:docMk/>
            <pc:sldMk cId="3443500256" sldId="2147470035"/>
            <ac:spMk id="3" creationId="{471CF225-A6BE-B717-3414-EE8CC892C4D6}"/>
          </ac:spMkLst>
        </pc:spChg>
        <pc:spChg chg="add del mod">
          <ac:chgData name="Preston Lau" userId="3b9e3d41-8f59-4a77-a59b-0503c1e1b48d" providerId="ADAL" clId="{3ED69E46-755B-174C-B7FA-D38CCF6AF6E1}" dt="2023-02-22T22:06:26.598" v="20" actId="478"/>
          <ac:spMkLst>
            <pc:docMk/>
            <pc:sldMk cId="3443500256" sldId="2147470035"/>
            <ac:spMk id="7" creationId="{76D94ADE-36BC-168C-B8AF-705E33BE280D}"/>
          </ac:spMkLst>
        </pc:spChg>
      </pc:sldChg>
      <pc:sldChg chg="modSp add mod">
        <pc:chgData name="Preston Lau" userId="3b9e3d41-8f59-4a77-a59b-0503c1e1b48d" providerId="ADAL" clId="{3ED69E46-755B-174C-B7FA-D38CCF6AF6E1}" dt="2023-02-22T22:07:21.138" v="28"/>
        <pc:sldMkLst>
          <pc:docMk/>
          <pc:sldMk cId="725181351" sldId="2147470036"/>
        </pc:sldMkLst>
        <pc:spChg chg="mod">
          <ac:chgData name="Preston Lau" userId="3b9e3d41-8f59-4a77-a59b-0503c1e1b48d" providerId="ADAL" clId="{3ED69E46-755B-174C-B7FA-D38CCF6AF6E1}" dt="2023-02-22T22:07:21.138" v="28"/>
          <ac:spMkLst>
            <pc:docMk/>
            <pc:sldMk cId="725181351" sldId="2147470036"/>
            <ac:spMk id="2" creationId="{6B5CC008-02A3-00A6-713B-C887FB09E602}"/>
          </ac:spMkLst>
        </pc:spChg>
      </pc:sldChg>
      <pc:sldChg chg="modSp add mod">
        <pc:chgData name="Preston Lau" userId="3b9e3d41-8f59-4a77-a59b-0503c1e1b48d" providerId="ADAL" clId="{3ED69E46-755B-174C-B7FA-D38CCF6AF6E1}" dt="2023-02-22T22:08:12.433" v="36"/>
        <pc:sldMkLst>
          <pc:docMk/>
          <pc:sldMk cId="855028677" sldId="2147470037"/>
        </pc:sldMkLst>
        <pc:spChg chg="mod">
          <ac:chgData name="Preston Lau" userId="3b9e3d41-8f59-4a77-a59b-0503c1e1b48d" providerId="ADAL" clId="{3ED69E46-755B-174C-B7FA-D38CCF6AF6E1}" dt="2023-02-22T22:08:12.433" v="36"/>
          <ac:spMkLst>
            <pc:docMk/>
            <pc:sldMk cId="855028677" sldId="2147470037"/>
            <ac:spMk id="2" creationId="{6B5CC008-02A3-00A6-713B-C887FB09E602}"/>
          </ac:spMkLst>
        </pc:spChg>
      </pc:sldChg>
      <pc:sldChg chg="add">
        <pc:chgData name="Preston Lau" userId="3b9e3d41-8f59-4a77-a59b-0503c1e1b48d" providerId="ADAL" clId="{3ED69E46-755B-174C-B7FA-D38CCF6AF6E1}" dt="2023-02-22T22:08:52.167" v="41"/>
        <pc:sldMkLst>
          <pc:docMk/>
          <pc:sldMk cId="954944574" sldId="2147470038"/>
        </pc:sldMkLst>
      </pc:sldChg>
      <pc:sldChg chg="modSp add mod">
        <pc:chgData name="Preston Lau" userId="3b9e3d41-8f59-4a77-a59b-0503c1e1b48d" providerId="ADAL" clId="{3ED69E46-755B-174C-B7FA-D38CCF6AF6E1}" dt="2023-02-22T22:09:08.484" v="43"/>
        <pc:sldMkLst>
          <pc:docMk/>
          <pc:sldMk cId="3827894604" sldId="2147470039"/>
        </pc:sldMkLst>
        <pc:spChg chg="mod">
          <ac:chgData name="Preston Lau" userId="3b9e3d41-8f59-4a77-a59b-0503c1e1b48d" providerId="ADAL" clId="{3ED69E46-755B-174C-B7FA-D38CCF6AF6E1}" dt="2023-02-22T22:09:08.484" v="43"/>
          <ac:spMkLst>
            <pc:docMk/>
            <pc:sldMk cId="3827894604" sldId="2147470039"/>
            <ac:spMk id="2" creationId="{6B5CC008-02A3-00A6-713B-C887FB09E602}"/>
          </ac:spMkLst>
        </pc:spChg>
      </pc:sldChg>
      <pc:sldChg chg="add del">
        <pc:chgData name="Preston Lau" userId="3b9e3d41-8f59-4a77-a59b-0503c1e1b48d" providerId="ADAL" clId="{3ED69E46-755B-174C-B7FA-D38CCF6AF6E1}" dt="2023-02-22T22:09:45.586" v="47" actId="2696"/>
        <pc:sldMkLst>
          <pc:docMk/>
          <pc:sldMk cId="2032981077" sldId="2147470040"/>
        </pc:sldMkLst>
      </pc:sldChg>
      <pc:sldChg chg="add">
        <pc:chgData name="Preston Lau" userId="3b9e3d41-8f59-4a77-a59b-0503c1e1b48d" providerId="ADAL" clId="{3ED69E46-755B-174C-B7FA-D38CCF6AF6E1}" dt="2023-02-22T22:09:26.846" v="45"/>
        <pc:sldMkLst>
          <pc:docMk/>
          <pc:sldMk cId="2581581440" sldId="2147470041"/>
        </pc:sldMkLst>
      </pc:sldChg>
    </pc:docChg>
  </pc:docChgLst>
  <pc:docChgLst>
    <pc:chgData name="Preston Lau" userId="3b9e3d41-8f59-4a77-a59b-0503c1e1b48d" providerId="ADAL" clId="{43724CDB-1E7E-DE4B-8585-EA5413BAB9D0}"/>
    <pc:docChg chg="undo custSel addSld delSld modSld sldOrd">
      <pc:chgData name="Preston Lau" userId="3b9e3d41-8f59-4a77-a59b-0503c1e1b48d" providerId="ADAL" clId="{43724CDB-1E7E-DE4B-8585-EA5413BAB9D0}" dt="2023-09-12T17:04:57.350" v="2201" actId="1076"/>
      <pc:docMkLst>
        <pc:docMk/>
      </pc:docMkLst>
      <pc:sldChg chg="modSp mod">
        <pc:chgData name="Preston Lau" userId="3b9e3d41-8f59-4a77-a59b-0503c1e1b48d" providerId="ADAL" clId="{43724CDB-1E7E-DE4B-8585-EA5413BAB9D0}" dt="2023-09-10T22:42:38.415" v="1454" actId="20577"/>
        <pc:sldMkLst>
          <pc:docMk/>
          <pc:sldMk cId="2664397979" sldId="2147470154"/>
        </pc:sldMkLst>
        <pc:spChg chg="mod">
          <ac:chgData name="Preston Lau" userId="3b9e3d41-8f59-4a77-a59b-0503c1e1b48d" providerId="ADAL" clId="{43724CDB-1E7E-DE4B-8585-EA5413BAB9D0}" dt="2023-09-10T22:42:38.415" v="1454" actId="20577"/>
          <ac:spMkLst>
            <pc:docMk/>
            <pc:sldMk cId="2664397979" sldId="2147470154"/>
            <ac:spMk id="16" creationId="{4107BE5A-3292-7484-3E1B-E2C3C0C19C42}"/>
          </ac:spMkLst>
        </pc:spChg>
      </pc:sldChg>
      <pc:sldChg chg="modSp">
        <pc:chgData name="Preston Lau" userId="3b9e3d41-8f59-4a77-a59b-0503c1e1b48d" providerId="ADAL" clId="{43724CDB-1E7E-DE4B-8585-EA5413BAB9D0}" dt="2023-09-09T15:30:23.331" v="36"/>
        <pc:sldMkLst>
          <pc:docMk/>
          <pc:sldMk cId="2175699714" sldId="2147470163"/>
        </pc:sldMkLst>
        <pc:spChg chg="mod">
          <ac:chgData name="Preston Lau" userId="3b9e3d41-8f59-4a77-a59b-0503c1e1b48d" providerId="ADAL" clId="{43724CDB-1E7E-DE4B-8585-EA5413BAB9D0}" dt="2023-09-09T15:30:23.331" v="36"/>
          <ac:spMkLst>
            <pc:docMk/>
            <pc:sldMk cId="2175699714" sldId="2147470163"/>
            <ac:spMk id="5" creationId="{0C3B75F3-3F0F-E8BB-041C-1C3571D9C88F}"/>
          </ac:spMkLst>
        </pc:spChg>
      </pc:sldChg>
      <pc:sldChg chg="modSp mod">
        <pc:chgData name="Preston Lau" userId="3b9e3d41-8f59-4a77-a59b-0503c1e1b48d" providerId="ADAL" clId="{43724CDB-1E7E-DE4B-8585-EA5413BAB9D0}" dt="2023-09-12T01:56:46.872" v="1979" actId="20577"/>
        <pc:sldMkLst>
          <pc:docMk/>
          <pc:sldMk cId="2833577728" sldId="2147470164"/>
        </pc:sldMkLst>
        <pc:spChg chg="mod">
          <ac:chgData name="Preston Lau" userId="3b9e3d41-8f59-4a77-a59b-0503c1e1b48d" providerId="ADAL" clId="{43724CDB-1E7E-DE4B-8585-EA5413BAB9D0}" dt="2023-09-12T01:56:46.872" v="1979" actId="20577"/>
          <ac:spMkLst>
            <pc:docMk/>
            <pc:sldMk cId="2833577728" sldId="2147470164"/>
            <ac:spMk id="5" creationId="{0C3B75F3-3F0F-E8BB-041C-1C3571D9C88F}"/>
          </ac:spMkLst>
        </pc:spChg>
      </pc:sldChg>
      <pc:sldChg chg="addSp modSp add mod">
        <pc:chgData name="Preston Lau" userId="3b9e3d41-8f59-4a77-a59b-0503c1e1b48d" providerId="ADAL" clId="{43724CDB-1E7E-DE4B-8585-EA5413BAB9D0}" dt="2023-09-11T16:23:07.685" v="1845" actId="20577"/>
        <pc:sldMkLst>
          <pc:docMk/>
          <pc:sldMk cId="144974726" sldId="2147470166"/>
        </pc:sldMkLst>
        <pc:spChg chg="mod">
          <ac:chgData name="Preston Lau" userId="3b9e3d41-8f59-4a77-a59b-0503c1e1b48d" providerId="ADAL" clId="{43724CDB-1E7E-DE4B-8585-EA5413BAB9D0}" dt="2023-09-11T16:23:07.685" v="1845" actId="20577"/>
          <ac:spMkLst>
            <pc:docMk/>
            <pc:sldMk cId="144974726" sldId="2147470166"/>
            <ac:spMk id="2" creationId="{6B5CC008-02A3-00A6-713B-C887FB09E602}"/>
          </ac:spMkLst>
        </pc:spChg>
        <pc:spChg chg="add mod">
          <ac:chgData name="Preston Lau" userId="3b9e3d41-8f59-4a77-a59b-0503c1e1b48d" providerId="ADAL" clId="{43724CDB-1E7E-DE4B-8585-EA5413BAB9D0}" dt="2023-09-10T22:43:07.160" v="1455"/>
          <ac:spMkLst>
            <pc:docMk/>
            <pc:sldMk cId="144974726" sldId="2147470166"/>
            <ac:spMk id="3" creationId="{0549C489-0C39-C1C7-CCF2-FF4B947EAD8F}"/>
          </ac:spMkLst>
        </pc:spChg>
      </pc:sldChg>
      <pc:sldChg chg="addSp modSp add mod">
        <pc:chgData name="Preston Lau" userId="3b9e3d41-8f59-4a77-a59b-0503c1e1b48d" providerId="ADAL" clId="{43724CDB-1E7E-DE4B-8585-EA5413BAB9D0}" dt="2023-09-12T01:59:00.512" v="2100" actId="20577"/>
        <pc:sldMkLst>
          <pc:docMk/>
          <pc:sldMk cId="2791654577" sldId="2147470167"/>
        </pc:sldMkLst>
        <pc:spChg chg="add mod">
          <ac:chgData name="Preston Lau" userId="3b9e3d41-8f59-4a77-a59b-0503c1e1b48d" providerId="ADAL" clId="{43724CDB-1E7E-DE4B-8585-EA5413BAB9D0}" dt="2023-09-11T05:36:49.741" v="1771" actId="1036"/>
          <ac:spMkLst>
            <pc:docMk/>
            <pc:sldMk cId="2791654577" sldId="2147470167"/>
            <ac:spMk id="2" creationId="{BB972785-E3A2-6388-0D54-1945915E0ED8}"/>
          </ac:spMkLst>
        </pc:spChg>
        <pc:spChg chg="mod">
          <ac:chgData name="Preston Lau" userId="3b9e3d41-8f59-4a77-a59b-0503c1e1b48d" providerId="ADAL" clId="{43724CDB-1E7E-DE4B-8585-EA5413BAB9D0}" dt="2023-09-12T01:59:00.512" v="2100" actId="20577"/>
          <ac:spMkLst>
            <pc:docMk/>
            <pc:sldMk cId="2791654577" sldId="2147470167"/>
            <ac:spMk id="5" creationId="{0C3B75F3-3F0F-E8BB-041C-1C3571D9C88F}"/>
          </ac:spMkLst>
        </pc:spChg>
      </pc:sldChg>
      <pc:sldChg chg="modSp add del mod">
        <pc:chgData name="Preston Lau" userId="3b9e3d41-8f59-4a77-a59b-0503c1e1b48d" providerId="ADAL" clId="{43724CDB-1E7E-DE4B-8585-EA5413BAB9D0}" dt="2023-09-10T21:51:49.960" v="1344" actId="2696"/>
        <pc:sldMkLst>
          <pc:docMk/>
          <pc:sldMk cId="4168856626" sldId="2147470167"/>
        </pc:sldMkLst>
        <pc:spChg chg="mod">
          <ac:chgData name="Preston Lau" userId="3b9e3d41-8f59-4a77-a59b-0503c1e1b48d" providerId="ADAL" clId="{43724CDB-1E7E-DE4B-8585-EA5413BAB9D0}" dt="2023-09-09T15:35:56.027" v="376" actId="207"/>
          <ac:spMkLst>
            <pc:docMk/>
            <pc:sldMk cId="4168856626" sldId="2147470167"/>
            <ac:spMk id="3" creationId="{D63617BF-3766-82EC-35B5-F32679C75961}"/>
          </ac:spMkLst>
        </pc:spChg>
        <pc:spChg chg="mod">
          <ac:chgData name="Preston Lau" userId="3b9e3d41-8f59-4a77-a59b-0503c1e1b48d" providerId="ADAL" clId="{43724CDB-1E7E-DE4B-8585-EA5413BAB9D0}" dt="2023-09-09T15:31:35.814" v="38" actId="14100"/>
          <ac:spMkLst>
            <pc:docMk/>
            <pc:sldMk cId="4168856626" sldId="2147470167"/>
            <ac:spMk id="5" creationId="{0C3B75F3-3F0F-E8BB-041C-1C3571D9C88F}"/>
          </ac:spMkLst>
        </pc:spChg>
      </pc:sldChg>
      <pc:sldChg chg="add del">
        <pc:chgData name="Preston Lau" userId="3b9e3d41-8f59-4a77-a59b-0503c1e1b48d" providerId="ADAL" clId="{43724CDB-1E7E-DE4B-8585-EA5413BAB9D0}" dt="2023-09-10T22:22:45.676" v="1439" actId="2696"/>
        <pc:sldMkLst>
          <pc:docMk/>
          <pc:sldMk cId="2018985858" sldId="2147470168"/>
        </pc:sldMkLst>
      </pc:sldChg>
      <pc:sldChg chg="add del">
        <pc:chgData name="Preston Lau" userId="3b9e3d41-8f59-4a77-a59b-0503c1e1b48d" providerId="ADAL" clId="{43724CDB-1E7E-DE4B-8585-EA5413BAB9D0}" dt="2023-09-11T05:34:41.503" v="1746" actId="2696"/>
        <pc:sldMkLst>
          <pc:docMk/>
          <pc:sldMk cId="3308383030" sldId="2147470169"/>
        </pc:sldMkLst>
      </pc:sldChg>
      <pc:sldChg chg="add del ord">
        <pc:chgData name="Preston Lau" userId="3b9e3d41-8f59-4a77-a59b-0503c1e1b48d" providerId="ADAL" clId="{43724CDB-1E7E-DE4B-8585-EA5413BAB9D0}" dt="2023-09-11T05:25:59.112" v="1686" actId="2696"/>
        <pc:sldMkLst>
          <pc:docMk/>
          <pc:sldMk cId="3160760316" sldId="2147470170"/>
        </pc:sldMkLst>
      </pc:sldChg>
      <pc:sldChg chg="addSp modSp add mod">
        <pc:chgData name="Preston Lau" userId="3b9e3d41-8f59-4a77-a59b-0503c1e1b48d" providerId="ADAL" clId="{43724CDB-1E7E-DE4B-8585-EA5413BAB9D0}" dt="2023-09-12T01:59:29.669" v="2112" actId="20577"/>
        <pc:sldMkLst>
          <pc:docMk/>
          <pc:sldMk cId="681224493" sldId="2147470171"/>
        </pc:sldMkLst>
        <pc:spChg chg="add mod">
          <ac:chgData name="Preston Lau" userId="3b9e3d41-8f59-4a77-a59b-0503c1e1b48d" providerId="ADAL" clId="{43724CDB-1E7E-DE4B-8585-EA5413BAB9D0}" dt="2023-09-11T05:38:54.768" v="1776"/>
          <ac:spMkLst>
            <pc:docMk/>
            <pc:sldMk cId="681224493" sldId="2147470171"/>
            <ac:spMk id="2" creationId="{295A5925-E0E6-A69C-30CB-E87D1542A348}"/>
          </ac:spMkLst>
        </pc:spChg>
        <pc:spChg chg="mod">
          <ac:chgData name="Preston Lau" userId="3b9e3d41-8f59-4a77-a59b-0503c1e1b48d" providerId="ADAL" clId="{43724CDB-1E7E-DE4B-8585-EA5413BAB9D0}" dt="2023-09-12T01:59:29.669" v="2112" actId="20577"/>
          <ac:spMkLst>
            <pc:docMk/>
            <pc:sldMk cId="681224493" sldId="2147470171"/>
            <ac:spMk id="5" creationId="{0C3B75F3-3F0F-E8BB-041C-1C3571D9C88F}"/>
          </ac:spMkLst>
        </pc:spChg>
      </pc:sldChg>
      <pc:sldChg chg="modSp add mod">
        <pc:chgData name="Preston Lau" userId="3b9e3d41-8f59-4a77-a59b-0503c1e1b48d" providerId="ADAL" clId="{43724CDB-1E7E-DE4B-8585-EA5413BAB9D0}" dt="2023-09-09T15:36:27.478" v="377" actId="20577"/>
        <pc:sldMkLst>
          <pc:docMk/>
          <pc:sldMk cId="903583834" sldId="2147470172"/>
        </pc:sldMkLst>
        <pc:spChg chg="mod">
          <ac:chgData name="Preston Lau" userId="3b9e3d41-8f59-4a77-a59b-0503c1e1b48d" providerId="ADAL" clId="{43724CDB-1E7E-DE4B-8585-EA5413BAB9D0}" dt="2023-09-09T15:36:27.478" v="377" actId="20577"/>
          <ac:spMkLst>
            <pc:docMk/>
            <pc:sldMk cId="903583834" sldId="2147470172"/>
            <ac:spMk id="5" creationId="{0C3B75F3-3F0F-E8BB-041C-1C3571D9C88F}"/>
          </ac:spMkLst>
        </pc:spChg>
      </pc:sldChg>
      <pc:sldChg chg="addSp modSp add mod">
        <pc:chgData name="Preston Lau" userId="3b9e3d41-8f59-4a77-a59b-0503c1e1b48d" providerId="ADAL" clId="{43724CDB-1E7E-DE4B-8585-EA5413BAB9D0}" dt="2023-09-12T01:59:34.245" v="2114" actId="20577"/>
        <pc:sldMkLst>
          <pc:docMk/>
          <pc:sldMk cId="3952770130" sldId="2147470174"/>
        </pc:sldMkLst>
        <pc:spChg chg="add mod">
          <ac:chgData name="Preston Lau" userId="3b9e3d41-8f59-4a77-a59b-0503c1e1b48d" providerId="ADAL" clId="{43724CDB-1E7E-DE4B-8585-EA5413BAB9D0}" dt="2023-09-11T05:39:12.524" v="1786" actId="20577"/>
          <ac:spMkLst>
            <pc:docMk/>
            <pc:sldMk cId="3952770130" sldId="2147470174"/>
            <ac:spMk id="2" creationId="{FE198BBF-B0FC-BFAC-128C-EA925A570A0D}"/>
          </ac:spMkLst>
        </pc:spChg>
        <pc:spChg chg="mod">
          <ac:chgData name="Preston Lau" userId="3b9e3d41-8f59-4a77-a59b-0503c1e1b48d" providerId="ADAL" clId="{43724CDB-1E7E-DE4B-8585-EA5413BAB9D0}" dt="2023-09-12T01:59:34.245" v="2114" actId="20577"/>
          <ac:spMkLst>
            <pc:docMk/>
            <pc:sldMk cId="3952770130" sldId="2147470174"/>
            <ac:spMk id="5" creationId="{0C3B75F3-3F0F-E8BB-041C-1C3571D9C88F}"/>
          </ac:spMkLst>
        </pc:spChg>
      </pc:sldChg>
      <pc:sldChg chg="addSp modSp add mod">
        <pc:chgData name="Preston Lau" userId="3b9e3d41-8f59-4a77-a59b-0503c1e1b48d" providerId="ADAL" clId="{43724CDB-1E7E-DE4B-8585-EA5413BAB9D0}" dt="2023-09-12T01:59:25.380" v="2110" actId="20577"/>
        <pc:sldMkLst>
          <pc:docMk/>
          <pc:sldMk cId="2744247928" sldId="2147470176"/>
        </pc:sldMkLst>
        <pc:spChg chg="add mod">
          <ac:chgData name="Preston Lau" userId="3b9e3d41-8f59-4a77-a59b-0503c1e1b48d" providerId="ADAL" clId="{43724CDB-1E7E-DE4B-8585-EA5413BAB9D0}" dt="2023-09-11T05:38:54.177" v="1775"/>
          <ac:spMkLst>
            <pc:docMk/>
            <pc:sldMk cId="2744247928" sldId="2147470176"/>
            <ac:spMk id="2" creationId="{441FFCA8-54D8-0258-04F6-595F69F68CCA}"/>
          </ac:spMkLst>
        </pc:spChg>
        <pc:spChg chg="mod">
          <ac:chgData name="Preston Lau" userId="3b9e3d41-8f59-4a77-a59b-0503c1e1b48d" providerId="ADAL" clId="{43724CDB-1E7E-DE4B-8585-EA5413BAB9D0}" dt="2023-09-12T01:59:25.380" v="2110" actId="20577"/>
          <ac:spMkLst>
            <pc:docMk/>
            <pc:sldMk cId="2744247928" sldId="2147470176"/>
            <ac:spMk id="5" creationId="{0C3B75F3-3F0F-E8BB-041C-1C3571D9C88F}"/>
          </ac:spMkLst>
        </pc:spChg>
      </pc:sldChg>
      <pc:sldChg chg="modSp add mod">
        <pc:chgData name="Preston Lau" userId="3b9e3d41-8f59-4a77-a59b-0503c1e1b48d" providerId="ADAL" clId="{43724CDB-1E7E-DE4B-8585-EA5413BAB9D0}" dt="2023-09-10T22:09:57.299" v="1435" actId="20577"/>
        <pc:sldMkLst>
          <pc:docMk/>
          <pc:sldMk cId="2804578736" sldId="2147470179"/>
        </pc:sldMkLst>
        <pc:spChg chg="mod">
          <ac:chgData name="Preston Lau" userId="3b9e3d41-8f59-4a77-a59b-0503c1e1b48d" providerId="ADAL" clId="{43724CDB-1E7E-DE4B-8585-EA5413BAB9D0}" dt="2023-09-10T22:09:57.299" v="1435" actId="20577"/>
          <ac:spMkLst>
            <pc:docMk/>
            <pc:sldMk cId="2804578736" sldId="2147470179"/>
            <ac:spMk id="3" creationId="{D63617BF-3766-82EC-35B5-F32679C75961}"/>
          </ac:spMkLst>
        </pc:spChg>
        <pc:spChg chg="mod">
          <ac:chgData name="Preston Lau" userId="3b9e3d41-8f59-4a77-a59b-0503c1e1b48d" providerId="ADAL" clId="{43724CDB-1E7E-DE4B-8585-EA5413BAB9D0}" dt="2023-09-09T15:42:20.581" v="469" actId="20577"/>
          <ac:spMkLst>
            <pc:docMk/>
            <pc:sldMk cId="2804578736" sldId="2147470179"/>
            <ac:spMk id="5" creationId="{0C3B75F3-3F0F-E8BB-041C-1C3571D9C88F}"/>
          </ac:spMkLst>
        </pc:spChg>
      </pc:sldChg>
      <pc:sldChg chg="add del">
        <pc:chgData name="Preston Lau" userId="3b9e3d41-8f59-4a77-a59b-0503c1e1b48d" providerId="ADAL" clId="{43724CDB-1E7E-DE4B-8585-EA5413BAB9D0}" dt="2023-09-10T19:51:22.453" v="999" actId="2696"/>
        <pc:sldMkLst>
          <pc:docMk/>
          <pc:sldMk cId="3730759911" sldId="2147470180"/>
        </pc:sldMkLst>
      </pc:sldChg>
      <pc:sldChg chg="modSp add del mod">
        <pc:chgData name="Preston Lau" userId="3b9e3d41-8f59-4a77-a59b-0503c1e1b48d" providerId="ADAL" clId="{43724CDB-1E7E-DE4B-8585-EA5413BAB9D0}" dt="2023-09-10T18:32:27.508" v="775" actId="2696"/>
        <pc:sldMkLst>
          <pc:docMk/>
          <pc:sldMk cId="1929705721" sldId="2147470181"/>
        </pc:sldMkLst>
        <pc:spChg chg="mod">
          <ac:chgData name="Preston Lau" userId="3b9e3d41-8f59-4a77-a59b-0503c1e1b48d" providerId="ADAL" clId="{43724CDB-1E7E-DE4B-8585-EA5413BAB9D0}" dt="2023-09-09T15:57:52.031" v="697" actId="20577"/>
          <ac:spMkLst>
            <pc:docMk/>
            <pc:sldMk cId="1929705721" sldId="2147470181"/>
            <ac:spMk id="4" creationId="{C7229DCA-8699-CA68-E24B-FCBF9FF2B769}"/>
          </ac:spMkLst>
        </pc:spChg>
      </pc:sldChg>
      <pc:sldChg chg="addSp delSp modSp add del mod">
        <pc:chgData name="Preston Lau" userId="3b9e3d41-8f59-4a77-a59b-0503c1e1b48d" providerId="ADAL" clId="{43724CDB-1E7E-DE4B-8585-EA5413BAB9D0}" dt="2023-09-10T19:22:43.022" v="978" actId="2696"/>
        <pc:sldMkLst>
          <pc:docMk/>
          <pc:sldMk cId="1275115150" sldId="2147470182"/>
        </pc:sldMkLst>
        <pc:spChg chg="add mod">
          <ac:chgData name="Preston Lau" userId="3b9e3d41-8f59-4a77-a59b-0503c1e1b48d" providerId="ADAL" clId="{43724CDB-1E7E-DE4B-8585-EA5413BAB9D0}" dt="2023-09-10T19:20:47.351" v="976"/>
          <ac:spMkLst>
            <pc:docMk/>
            <pc:sldMk cId="1275115150" sldId="2147470182"/>
            <ac:spMk id="43" creationId="{21797F22-B579-2EBE-8825-81FACCE042BA}"/>
          </ac:spMkLst>
        </pc:spChg>
        <pc:spChg chg="mod">
          <ac:chgData name="Preston Lau" userId="3b9e3d41-8f59-4a77-a59b-0503c1e1b48d" providerId="ADAL" clId="{43724CDB-1E7E-DE4B-8585-EA5413BAB9D0}" dt="2023-09-10T19:18:25.771" v="906" actId="1037"/>
          <ac:spMkLst>
            <pc:docMk/>
            <pc:sldMk cId="1275115150" sldId="2147470182"/>
            <ac:spMk id="51" creationId="{F410389A-E66C-F71C-EE7E-124F0699A9F0}"/>
          </ac:spMkLst>
        </pc:spChg>
        <pc:spChg chg="mod">
          <ac:chgData name="Preston Lau" userId="3b9e3d41-8f59-4a77-a59b-0503c1e1b48d" providerId="ADAL" clId="{43724CDB-1E7E-DE4B-8585-EA5413BAB9D0}" dt="2023-09-10T19:18:47.107" v="937" actId="20577"/>
          <ac:spMkLst>
            <pc:docMk/>
            <pc:sldMk cId="1275115150" sldId="2147470182"/>
            <ac:spMk id="55" creationId="{EC8DDDD3-2AB9-B9FF-5B86-035C4FD0969D}"/>
          </ac:spMkLst>
        </pc:spChg>
        <pc:spChg chg="mod">
          <ac:chgData name="Preston Lau" userId="3b9e3d41-8f59-4a77-a59b-0503c1e1b48d" providerId="ADAL" clId="{43724CDB-1E7E-DE4B-8585-EA5413BAB9D0}" dt="2023-09-10T19:19:21.097" v="974" actId="20577"/>
          <ac:spMkLst>
            <pc:docMk/>
            <pc:sldMk cId="1275115150" sldId="2147470182"/>
            <ac:spMk id="57" creationId="{86E6571C-DB16-108C-19A7-7BFAC3CA77F2}"/>
          </ac:spMkLst>
        </pc:spChg>
        <pc:spChg chg="del">
          <ac:chgData name="Preston Lau" userId="3b9e3d41-8f59-4a77-a59b-0503c1e1b48d" providerId="ADAL" clId="{43724CDB-1E7E-DE4B-8585-EA5413BAB9D0}" dt="2023-09-10T19:20:23.928" v="975" actId="478"/>
          <ac:spMkLst>
            <pc:docMk/>
            <pc:sldMk cId="1275115150" sldId="2147470182"/>
            <ac:spMk id="79" creationId="{5AC780FB-025D-87B8-CAF4-51FA8181A8D5}"/>
          </ac:spMkLst>
        </pc:spChg>
        <pc:picChg chg="add mod">
          <ac:chgData name="Preston Lau" userId="3b9e3d41-8f59-4a77-a59b-0503c1e1b48d" providerId="ADAL" clId="{43724CDB-1E7E-DE4B-8585-EA5413BAB9D0}" dt="2023-09-10T19:20:47.351" v="976"/>
          <ac:picMkLst>
            <pc:docMk/>
            <pc:sldMk cId="1275115150" sldId="2147470182"/>
            <ac:picMk id="31" creationId="{AB64B8C0-4A32-1CB3-7FB0-B33DA548888A}"/>
          </ac:picMkLst>
        </pc:picChg>
        <pc:picChg chg="add mod">
          <ac:chgData name="Preston Lau" userId="3b9e3d41-8f59-4a77-a59b-0503c1e1b48d" providerId="ADAL" clId="{43724CDB-1E7E-DE4B-8585-EA5413BAB9D0}" dt="2023-09-10T19:20:47.351" v="976"/>
          <ac:picMkLst>
            <pc:docMk/>
            <pc:sldMk cId="1275115150" sldId="2147470182"/>
            <ac:picMk id="37" creationId="{28446217-E6EA-6E3A-8E28-685CDAD3AA9D}"/>
          </ac:picMkLst>
        </pc:picChg>
        <pc:picChg chg="add mod">
          <ac:chgData name="Preston Lau" userId="3b9e3d41-8f59-4a77-a59b-0503c1e1b48d" providerId="ADAL" clId="{43724CDB-1E7E-DE4B-8585-EA5413BAB9D0}" dt="2023-09-10T19:20:47.351" v="976"/>
          <ac:picMkLst>
            <pc:docMk/>
            <pc:sldMk cId="1275115150" sldId="2147470182"/>
            <ac:picMk id="39" creationId="{B0EE710F-D335-930D-E380-4DBDACDD3FFE}"/>
          </ac:picMkLst>
        </pc:picChg>
        <pc:picChg chg="add mod">
          <ac:chgData name="Preston Lau" userId="3b9e3d41-8f59-4a77-a59b-0503c1e1b48d" providerId="ADAL" clId="{43724CDB-1E7E-DE4B-8585-EA5413BAB9D0}" dt="2023-09-10T19:20:47.351" v="976"/>
          <ac:picMkLst>
            <pc:docMk/>
            <pc:sldMk cId="1275115150" sldId="2147470182"/>
            <ac:picMk id="41" creationId="{C99AF153-B9B6-8873-179D-4D47C47FDF17}"/>
          </ac:picMkLst>
        </pc:picChg>
        <pc:picChg chg="add mod">
          <ac:chgData name="Preston Lau" userId="3b9e3d41-8f59-4a77-a59b-0503c1e1b48d" providerId="ADAL" clId="{43724CDB-1E7E-DE4B-8585-EA5413BAB9D0}" dt="2023-09-10T19:20:47.351" v="976"/>
          <ac:picMkLst>
            <pc:docMk/>
            <pc:sldMk cId="1275115150" sldId="2147470182"/>
            <ac:picMk id="45" creationId="{28C7B4B9-ADE8-EAC4-A1C8-F5F4175CADA9}"/>
          </ac:picMkLst>
        </pc:picChg>
      </pc:sldChg>
      <pc:sldChg chg="modSp add del mod">
        <pc:chgData name="Preston Lau" userId="3b9e3d41-8f59-4a77-a59b-0503c1e1b48d" providerId="ADAL" clId="{43724CDB-1E7E-DE4B-8585-EA5413BAB9D0}" dt="2023-09-09T15:36:42.037" v="379" actId="2696"/>
        <pc:sldMkLst>
          <pc:docMk/>
          <pc:sldMk cId="3620922224" sldId="2147470183"/>
        </pc:sldMkLst>
        <pc:spChg chg="mod">
          <ac:chgData name="Preston Lau" userId="3b9e3d41-8f59-4a77-a59b-0503c1e1b48d" providerId="ADAL" clId="{43724CDB-1E7E-DE4B-8585-EA5413BAB9D0}" dt="2023-09-09T15:36:36.302" v="378" actId="6549"/>
          <ac:spMkLst>
            <pc:docMk/>
            <pc:sldMk cId="3620922224" sldId="2147470183"/>
            <ac:spMk id="5" creationId="{0C3B75F3-3F0F-E8BB-041C-1C3571D9C88F}"/>
          </ac:spMkLst>
        </pc:spChg>
      </pc:sldChg>
      <pc:sldChg chg="modSp add del mod">
        <pc:chgData name="Preston Lau" userId="3b9e3d41-8f59-4a77-a59b-0503c1e1b48d" providerId="ADAL" clId="{43724CDB-1E7E-DE4B-8585-EA5413BAB9D0}" dt="2023-09-10T18:12:32.956" v="771" actId="2696"/>
        <pc:sldMkLst>
          <pc:docMk/>
          <pc:sldMk cId="2660292932" sldId="2147470186"/>
        </pc:sldMkLst>
        <pc:spChg chg="mod">
          <ac:chgData name="Preston Lau" userId="3b9e3d41-8f59-4a77-a59b-0503c1e1b48d" providerId="ADAL" clId="{43724CDB-1E7E-DE4B-8585-EA5413BAB9D0}" dt="2023-09-10T17:17:52.526" v="767" actId="20577"/>
          <ac:spMkLst>
            <pc:docMk/>
            <pc:sldMk cId="2660292932" sldId="2147470186"/>
            <ac:spMk id="5" creationId="{0C3B75F3-3F0F-E8BB-041C-1C3571D9C88F}"/>
          </ac:spMkLst>
        </pc:spChg>
      </pc:sldChg>
      <pc:sldChg chg="modSp add mod ord">
        <pc:chgData name="Preston Lau" userId="3b9e3d41-8f59-4a77-a59b-0503c1e1b48d" providerId="ADAL" clId="{43724CDB-1E7E-DE4B-8585-EA5413BAB9D0}" dt="2023-09-10T20:12:16.474" v="1179" actId="20578"/>
        <pc:sldMkLst>
          <pc:docMk/>
          <pc:sldMk cId="1317438629" sldId="2147470187"/>
        </pc:sldMkLst>
        <pc:spChg chg="mod">
          <ac:chgData name="Preston Lau" userId="3b9e3d41-8f59-4a77-a59b-0503c1e1b48d" providerId="ADAL" clId="{43724CDB-1E7E-DE4B-8585-EA5413BAB9D0}" dt="2023-09-09T15:36:52.189" v="399" actId="20577"/>
          <ac:spMkLst>
            <pc:docMk/>
            <pc:sldMk cId="1317438629" sldId="2147470187"/>
            <ac:spMk id="5" creationId="{0C3B75F3-3F0F-E8BB-041C-1C3571D9C88F}"/>
          </ac:spMkLst>
        </pc:spChg>
      </pc:sldChg>
      <pc:sldChg chg="addSp delSp modSp add mod ord">
        <pc:chgData name="Preston Lau" userId="3b9e3d41-8f59-4a77-a59b-0503c1e1b48d" providerId="ADAL" clId="{43724CDB-1E7E-DE4B-8585-EA5413BAB9D0}" dt="2023-09-10T20:08:40.937" v="1116" actId="14100"/>
        <pc:sldMkLst>
          <pc:docMk/>
          <pc:sldMk cId="1770863475" sldId="2147470188"/>
        </pc:sldMkLst>
        <pc:spChg chg="mod">
          <ac:chgData name="Preston Lau" userId="3b9e3d41-8f59-4a77-a59b-0503c1e1b48d" providerId="ADAL" clId="{43724CDB-1E7E-DE4B-8585-EA5413BAB9D0}" dt="2023-09-10T20:08:40.937" v="1116" actId="14100"/>
          <ac:spMkLst>
            <pc:docMk/>
            <pc:sldMk cId="1770863475" sldId="2147470188"/>
            <ac:spMk id="5" creationId="{0C3B75F3-3F0F-E8BB-041C-1C3571D9C88F}"/>
          </ac:spMkLst>
        </pc:spChg>
        <pc:spChg chg="mod">
          <ac:chgData name="Preston Lau" userId="3b9e3d41-8f59-4a77-a59b-0503c1e1b48d" providerId="ADAL" clId="{43724CDB-1E7E-DE4B-8585-EA5413BAB9D0}" dt="2023-09-10T19:52:01.040" v="1009" actId="1076"/>
          <ac:spMkLst>
            <pc:docMk/>
            <pc:sldMk cId="1770863475" sldId="2147470188"/>
            <ac:spMk id="8" creationId="{9E586EF9-103C-67AD-174B-EB5BE05E224D}"/>
          </ac:spMkLst>
        </pc:spChg>
        <pc:picChg chg="del">
          <ac:chgData name="Preston Lau" userId="3b9e3d41-8f59-4a77-a59b-0503c1e1b48d" providerId="ADAL" clId="{43724CDB-1E7E-DE4B-8585-EA5413BAB9D0}" dt="2023-09-09T15:37:29.858" v="403" actId="478"/>
          <ac:picMkLst>
            <pc:docMk/>
            <pc:sldMk cId="1770863475" sldId="2147470188"/>
            <ac:picMk id="2" creationId="{658F0B45-BC22-A858-F6B4-75632ECA4FE8}"/>
          </ac:picMkLst>
        </pc:picChg>
        <pc:picChg chg="del">
          <ac:chgData name="Preston Lau" userId="3b9e3d41-8f59-4a77-a59b-0503c1e1b48d" providerId="ADAL" clId="{43724CDB-1E7E-DE4B-8585-EA5413BAB9D0}" dt="2023-09-09T15:37:25.481" v="402" actId="478"/>
          <ac:picMkLst>
            <pc:docMk/>
            <pc:sldMk cId="1770863475" sldId="2147470188"/>
            <ac:picMk id="3" creationId="{0F9D50BC-444D-4B2D-C9AF-C82DFB9DABAF}"/>
          </ac:picMkLst>
        </pc:picChg>
        <pc:picChg chg="add mod">
          <ac:chgData name="Preston Lau" userId="3b9e3d41-8f59-4a77-a59b-0503c1e1b48d" providerId="ADAL" clId="{43724CDB-1E7E-DE4B-8585-EA5413BAB9D0}" dt="2023-09-10T20:08:35.704" v="1115" actId="1035"/>
          <ac:picMkLst>
            <pc:docMk/>
            <pc:sldMk cId="1770863475" sldId="2147470188"/>
            <ac:picMk id="17410" creationId="{FA05B5D5-706C-F83F-FD8B-89AE7B9C7485}"/>
          </ac:picMkLst>
        </pc:picChg>
      </pc:sldChg>
      <pc:sldChg chg="addSp modSp add mod">
        <pc:chgData name="Preston Lau" userId="3b9e3d41-8f59-4a77-a59b-0503c1e1b48d" providerId="ADAL" clId="{43724CDB-1E7E-DE4B-8585-EA5413BAB9D0}" dt="2023-09-12T01:59:12.325" v="2104" actId="20577"/>
        <pc:sldMkLst>
          <pc:docMk/>
          <pc:sldMk cId="617298511" sldId="2147470189"/>
        </pc:sldMkLst>
        <pc:spChg chg="add mod">
          <ac:chgData name="Preston Lau" userId="3b9e3d41-8f59-4a77-a59b-0503c1e1b48d" providerId="ADAL" clId="{43724CDB-1E7E-DE4B-8585-EA5413BAB9D0}" dt="2023-09-11T05:36:52.988" v="1772"/>
          <ac:spMkLst>
            <pc:docMk/>
            <pc:sldMk cId="617298511" sldId="2147470189"/>
            <ac:spMk id="2" creationId="{9300044F-37FE-C198-7C10-F3903F308D07}"/>
          </ac:spMkLst>
        </pc:spChg>
        <pc:spChg chg="mod">
          <ac:chgData name="Preston Lau" userId="3b9e3d41-8f59-4a77-a59b-0503c1e1b48d" providerId="ADAL" clId="{43724CDB-1E7E-DE4B-8585-EA5413BAB9D0}" dt="2023-09-11T05:35:16.391" v="1750" actId="207"/>
          <ac:spMkLst>
            <pc:docMk/>
            <pc:sldMk cId="617298511" sldId="2147470189"/>
            <ac:spMk id="3" creationId="{D63617BF-3766-82EC-35B5-F32679C75961}"/>
          </ac:spMkLst>
        </pc:spChg>
        <pc:spChg chg="mod">
          <ac:chgData name="Preston Lau" userId="3b9e3d41-8f59-4a77-a59b-0503c1e1b48d" providerId="ADAL" clId="{43724CDB-1E7E-DE4B-8585-EA5413BAB9D0}" dt="2023-09-12T01:59:12.325" v="2104" actId="20577"/>
          <ac:spMkLst>
            <pc:docMk/>
            <pc:sldMk cId="617298511" sldId="2147470189"/>
            <ac:spMk id="5" creationId="{0C3B75F3-3F0F-E8BB-041C-1C3571D9C88F}"/>
          </ac:spMkLst>
        </pc:spChg>
        <pc:picChg chg="mod">
          <ac:chgData name="Preston Lau" userId="3b9e3d41-8f59-4a77-a59b-0503c1e1b48d" providerId="ADAL" clId="{43724CDB-1E7E-DE4B-8585-EA5413BAB9D0}" dt="2023-09-11T05:32:08.800" v="1719" actId="14826"/>
          <ac:picMkLst>
            <pc:docMk/>
            <pc:sldMk cId="617298511" sldId="2147470189"/>
            <ac:picMk id="6" creationId="{A251A728-F1FB-E156-221D-4DA179D973E4}"/>
          </ac:picMkLst>
        </pc:picChg>
      </pc:sldChg>
      <pc:sldChg chg="add del">
        <pc:chgData name="Preston Lau" userId="3b9e3d41-8f59-4a77-a59b-0503c1e1b48d" providerId="ADAL" clId="{43724CDB-1E7E-DE4B-8585-EA5413BAB9D0}" dt="2023-09-11T05:24:43.944" v="1685" actId="2696"/>
        <pc:sldMkLst>
          <pc:docMk/>
          <pc:sldMk cId="1244829243" sldId="2147470190"/>
        </pc:sldMkLst>
      </pc:sldChg>
      <pc:sldChg chg="new del">
        <pc:chgData name="Preston Lau" userId="3b9e3d41-8f59-4a77-a59b-0503c1e1b48d" providerId="ADAL" clId="{43724CDB-1E7E-DE4B-8585-EA5413BAB9D0}" dt="2023-09-09T15:49:35.340" v="604" actId="2696"/>
        <pc:sldMkLst>
          <pc:docMk/>
          <pc:sldMk cId="3117634107" sldId="2147470190"/>
        </pc:sldMkLst>
      </pc:sldChg>
      <pc:sldChg chg="add del">
        <pc:chgData name="Preston Lau" userId="3b9e3d41-8f59-4a77-a59b-0503c1e1b48d" providerId="ADAL" clId="{43724CDB-1E7E-DE4B-8585-EA5413BAB9D0}" dt="2023-09-11T00:03:05.158" v="1570" actId="2696"/>
        <pc:sldMkLst>
          <pc:docMk/>
          <pc:sldMk cId="1599613824" sldId="2147470193"/>
        </pc:sldMkLst>
      </pc:sldChg>
      <pc:sldChg chg="modSp add mod">
        <pc:chgData name="Preston Lau" userId="3b9e3d41-8f59-4a77-a59b-0503c1e1b48d" providerId="ADAL" clId="{43724CDB-1E7E-DE4B-8585-EA5413BAB9D0}" dt="2023-09-12T02:00:10.821" v="2125" actId="20577"/>
        <pc:sldMkLst>
          <pc:docMk/>
          <pc:sldMk cId="1670614041" sldId="2147470196"/>
        </pc:sldMkLst>
        <pc:spChg chg="mod">
          <ac:chgData name="Preston Lau" userId="3b9e3d41-8f59-4a77-a59b-0503c1e1b48d" providerId="ADAL" clId="{43724CDB-1E7E-DE4B-8585-EA5413BAB9D0}" dt="2023-09-12T02:00:10.821" v="2125" actId="20577"/>
          <ac:spMkLst>
            <pc:docMk/>
            <pc:sldMk cId="1670614041" sldId="2147470196"/>
            <ac:spMk id="5" creationId="{0C3B75F3-3F0F-E8BB-041C-1C3571D9C88F}"/>
          </ac:spMkLst>
        </pc:spChg>
      </pc:sldChg>
      <pc:sldChg chg="delSp modSp add mod ord">
        <pc:chgData name="Preston Lau" userId="3b9e3d41-8f59-4a77-a59b-0503c1e1b48d" providerId="ADAL" clId="{43724CDB-1E7E-DE4B-8585-EA5413BAB9D0}" dt="2023-09-10T20:14:13.951" v="1196" actId="20578"/>
        <pc:sldMkLst>
          <pc:docMk/>
          <pc:sldMk cId="1828080160" sldId="2147470197"/>
        </pc:sldMkLst>
        <pc:spChg chg="del">
          <ac:chgData name="Preston Lau" userId="3b9e3d41-8f59-4a77-a59b-0503c1e1b48d" providerId="ADAL" clId="{43724CDB-1E7E-DE4B-8585-EA5413BAB9D0}" dt="2023-09-10T17:16:25.270" v="727" actId="478"/>
          <ac:spMkLst>
            <pc:docMk/>
            <pc:sldMk cId="1828080160" sldId="2147470197"/>
            <ac:spMk id="2" creationId="{76F14984-B94D-33AF-3BCF-5716E6860226}"/>
          </ac:spMkLst>
        </pc:spChg>
        <pc:spChg chg="del">
          <ac:chgData name="Preston Lau" userId="3b9e3d41-8f59-4a77-a59b-0503c1e1b48d" providerId="ADAL" clId="{43724CDB-1E7E-DE4B-8585-EA5413BAB9D0}" dt="2023-09-10T17:16:25.270" v="727" actId="478"/>
          <ac:spMkLst>
            <pc:docMk/>
            <pc:sldMk cId="1828080160" sldId="2147470197"/>
            <ac:spMk id="3" creationId="{815F2146-0CA5-8FE5-6966-1A45B5A011E5}"/>
          </ac:spMkLst>
        </pc:spChg>
        <pc:spChg chg="mod">
          <ac:chgData name="Preston Lau" userId="3b9e3d41-8f59-4a77-a59b-0503c1e1b48d" providerId="ADAL" clId="{43724CDB-1E7E-DE4B-8585-EA5413BAB9D0}" dt="2023-09-10T17:17:04.575" v="745" actId="20577"/>
          <ac:spMkLst>
            <pc:docMk/>
            <pc:sldMk cId="1828080160" sldId="2147470197"/>
            <ac:spMk id="5" creationId="{0C3B75F3-3F0F-E8BB-041C-1C3571D9C88F}"/>
          </ac:spMkLst>
        </pc:spChg>
        <pc:spChg chg="del">
          <ac:chgData name="Preston Lau" userId="3b9e3d41-8f59-4a77-a59b-0503c1e1b48d" providerId="ADAL" clId="{43724CDB-1E7E-DE4B-8585-EA5413BAB9D0}" dt="2023-09-10T17:16:25.270" v="727" actId="478"/>
          <ac:spMkLst>
            <pc:docMk/>
            <pc:sldMk cId="1828080160" sldId="2147470197"/>
            <ac:spMk id="6" creationId="{9CDF2756-0002-DA6A-3EF3-F65AA857A620}"/>
          </ac:spMkLst>
        </pc:spChg>
        <pc:spChg chg="del">
          <ac:chgData name="Preston Lau" userId="3b9e3d41-8f59-4a77-a59b-0503c1e1b48d" providerId="ADAL" clId="{43724CDB-1E7E-DE4B-8585-EA5413BAB9D0}" dt="2023-09-10T17:16:25.270" v="727" actId="478"/>
          <ac:spMkLst>
            <pc:docMk/>
            <pc:sldMk cId="1828080160" sldId="2147470197"/>
            <ac:spMk id="7" creationId="{28818BDE-91AD-9A1E-94EB-A64362B34F39}"/>
          </ac:spMkLst>
        </pc:spChg>
        <pc:picChg chg="mod">
          <ac:chgData name="Preston Lau" userId="3b9e3d41-8f59-4a77-a59b-0503c1e1b48d" providerId="ADAL" clId="{43724CDB-1E7E-DE4B-8585-EA5413BAB9D0}" dt="2023-09-10T17:17:11.706" v="746" actId="1076"/>
          <ac:picMkLst>
            <pc:docMk/>
            <pc:sldMk cId="1828080160" sldId="2147470197"/>
            <ac:picMk id="55298" creationId="{2284A781-D8C1-83B6-B040-67C76367ABEB}"/>
          </ac:picMkLst>
        </pc:picChg>
      </pc:sldChg>
      <pc:sldChg chg="addSp delSp modSp add mod">
        <pc:chgData name="Preston Lau" userId="3b9e3d41-8f59-4a77-a59b-0503c1e1b48d" providerId="ADAL" clId="{43724CDB-1E7E-DE4B-8585-EA5413BAB9D0}" dt="2023-09-10T20:15:51.473" v="1211" actId="14100"/>
        <pc:sldMkLst>
          <pc:docMk/>
          <pc:sldMk cId="285328492" sldId="2147470199"/>
        </pc:sldMkLst>
        <pc:spChg chg="del">
          <ac:chgData name="Preston Lau" userId="3b9e3d41-8f59-4a77-a59b-0503c1e1b48d" providerId="ADAL" clId="{43724CDB-1E7E-DE4B-8585-EA5413BAB9D0}" dt="2023-09-10T20:15:06.867" v="1197" actId="478"/>
          <ac:spMkLst>
            <pc:docMk/>
            <pc:sldMk cId="285328492" sldId="2147470199"/>
            <ac:spMk id="8" creationId="{3EB1E6A2-1DF2-CA24-D036-0E3B5489CFC1}"/>
          </ac:spMkLst>
        </pc:spChg>
        <pc:spChg chg="del">
          <ac:chgData name="Preston Lau" userId="3b9e3d41-8f59-4a77-a59b-0503c1e1b48d" providerId="ADAL" clId="{43724CDB-1E7E-DE4B-8585-EA5413BAB9D0}" dt="2023-09-10T20:15:06.867" v="1197" actId="478"/>
          <ac:spMkLst>
            <pc:docMk/>
            <pc:sldMk cId="285328492" sldId="2147470199"/>
            <ac:spMk id="9" creationId="{45B28C9E-4958-DF0B-9363-48096A8F10DF}"/>
          </ac:spMkLst>
        </pc:spChg>
        <pc:spChg chg="del">
          <ac:chgData name="Preston Lau" userId="3b9e3d41-8f59-4a77-a59b-0503c1e1b48d" providerId="ADAL" clId="{43724CDB-1E7E-DE4B-8585-EA5413BAB9D0}" dt="2023-09-10T20:15:06.867" v="1197" actId="478"/>
          <ac:spMkLst>
            <pc:docMk/>
            <pc:sldMk cId="285328492" sldId="2147470199"/>
            <ac:spMk id="10" creationId="{4E3A602E-37A8-7272-9DAF-211184EB777C}"/>
          </ac:spMkLst>
        </pc:spChg>
        <pc:spChg chg="del">
          <ac:chgData name="Preston Lau" userId="3b9e3d41-8f59-4a77-a59b-0503c1e1b48d" providerId="ADAL" clId="{43724CDB-1E7E-DE4B-8585-EA5413BAB9D0}" dt="2023-09-10T20:15:06.867" v="1197" actId="478"/>
          <ac:spMkLst>
            <pc:docMk/>
            <pc:sldMk cId="285328492" sldId="2147470199"/>
            <ac:spMk id="18" creationId="{6C319603-8FFF-A37D-A3C3-DF960D46515C}"/>
          </ac:spMkLst>
        </pc:spChg>
        <pc:spChg chg="del">
          <ac:chgData name="Preston Lau" userId="3b9e3d41-8f59-4a77-a59b-0503c1e1b48d" providerId="ADAL" clId="{43724CDB-1E7E-DE4B-8585-EA5413BAB9D0}" dt="2023-09-10T20:15:06.867" v="1197" actId="478"/>
          <ac:spMkLst>
            <pc:docMk/>
            <pc:sldMk cId="285328492" sldId="2147470199"/>
            <ac:spMk id="19" creationId="{37769AE4-1B79-15B1-2BA5-E24373D487F1}"/>
          </ac:spMkLst>
        </pc:spChg>
        <pc:spChg chg="del">
          <ac:chgData name="Preston Lau" userId="3b9e3d41-8f59-4a77-a59b-0503c1e1b48d" providerId="ADAL" clId="{43724CDB-1E7E-DE4B-8585-EA5413BAB9D0}" dt="2023-09-10T20:15:06.867" v="1197" actId="478"/>
          <ac:spMkLst>
            <pc:docMk/>
            <pc:sldMk cId="285328492" sldId="2147470199"/>
            <ac:spMk id="20" creationId="{C7AE882E-F05F-A242-E93C-AFC7C57E477B}"/>
          </ac:spMkLst>
        </pc:spChg>
        <pc:spChg chg="del">
          <ac:chgData name="Preston Lau" userId="3b9e3d41-8f59-4a77-a59b-0503c1e1b48d" providerId="ADAL" clId="{43724CDB-1E7E-DE4B-8585-EA5413BAB9D0}" dt="2023-09-10T20:15:06.867" v="1197" actId="478"/>
          <ac:spMkLst>
            <pc:docMk/>
            <pc:sldMk cId="285328492" sldId="2147470199"/>
            <ac:spMk id="21" creationId="{F2B062C9-5B9E-BF2D-EC32-41A2567558DC}"/>
          </ac:spMkLst>
        </pc:spChg>
        <pc:spChg chg="del">
          <ac:chgData name="Preston Lau" userId="3b9e3d41-8f59-4a77-a59b-0503c1e1b48d" providerId="ADAL" clId="{43724CDB-1E7E-DE4B-8585-EA5413BAB9D0}" dt="2023-09-10T20:15:06.867" v="1197" actId="478"/>
          <ac:spMkLst>
            <pc:docMk/>
            <pc:sldMk cId="285328492" sldId="2147470199"/>
            <ac:spMk id="25" creationId="{3DDB493E-FB39-352B-CEA9-9D3E5581E11B}"/>
          </ac:spMkLst>
        </pc:spChg>
        <pc:spChg chg="del">
          <ac:chgData name="Preston Lau" userId="3b9e3d41-8f59-4a77-a59b-0503c1e1b48d" providerId="ADAL" clId="{43724CDB-1E7E-DE4B-8585-EA5413BAB9D0}" dt="2023-09-10T20:15:06.867" v="1197" actId="478"/>
          <ac:spMkLst>
            <pc:docMk/>
            <pc:sldMk cId="285328492" sldId="2147470199"/>
            <ac:spMk id="26" creationId="{668A384A-08FA-0227-BC0B-994577841632}"/>
          </ac:spMkLst>
        </pc:spChg>
        <pc:spChg chg="del">
          <ac:chgData name="Preston Lau" userId="3b9e3d41-8f59-4a77-a59b-0503c1e1b48d" providerId="ADAL" clId="{43724CDB-1E7E-DE4B-8585-EA5413BAB9D0}" dt="2023-09-10T20:15:06.867" v="1197" actId="478"/>
          <ac:spMkLst>
            <pc:docMk/>
            <pc:sldMk cId="285328492" sldId="2147470199"/>
            <ac:spMk id="29" creationId="{160F9C8B-00FD-EBAC-45B5-497938F22A33}"/>
          </ac:spMkLst>
        </pc:spChg>
        <pc:spChg chg="del">
          <ac:chgData name="Preston Lau" userId="3b9e3d41-8f59-4a77-a59b-0503c1e1b48d" providerId="ADAL" clId="{43724CDB-1E7E-DE4B-8585-EA5413BAB9D0}" dt="2023-09-10T20:15:06.867" v="1197" actId="478"/>
          <ac:spMkLst>
            <pc:docMk/>
            <pc:sldMk cId="285328492" sldId="2147470199"/>
            <ac:spMk id="35" creationId="{FCAE1F34-E262-AB34-5E66-EE468E5C34EF}"/>
          </ac:spMkLst>
        </pc:spChg>
        <pc:spChg chg="del">
          <ac:chgData name="Preston Lau" userId="3b9e3d41-8f59-4a77-a59b-0503c1e1b48d" providerId="ADAL" clId="{43724CDB-1E7E-DE4B-8585-EA5413BAB9D0}" dt="2023-09-10T20:15:06.867" v="1197" actId="478"/>
          <ac:spMkLst>
            <pc:docMk/>
            <pc:sldMk cId="285328492" sldId="2147470199"/>
            <ac:spMk id="38" creationId="{15B3EAD9-A1E4-C885-F774-BA772E0E7829}"/>
          </ac:spMkLst>
        </pc:spChg>
        <pc:spChg chg="del">
          <ac:chgData name="Preston Lau" userId="3b9e3d41-8f59-4a77-a59b-0503c1e1b48d" providerId="ADAL" clId="{43724CDB-1E7E-DE4B-8585-EA5413BAB9D0}" dt="2023-09-10T20:15:06.867" v="1197" actId="478"/>
          <ac:spMkLst>
            <pc:docMk/>
            <pc:sldMk cId="285328492" sldId="2147470199"/>
            <ac:spMk id="39" creationId="{155A3042-0494-AA8B-6C02-EC1A7C6B7A97}"/>
          </ac:spMkLst>
        </pc:spChg>
        <pc:spChg chg="del">
          <ac:chgData name="Preston Lau" userId="3b9e3d41-8f59-4a77-a59b-0503c1e1b48d" providerId="ADAL" clId="{43724CDB-1E7E-DE4B-8585-EA5413BAB9D0}" dt="2023-09-10T20:15:06.867" v="1197" actId="478"/>
          <ac:spMkLst>
            <pc:docMk/>
            <pc:sldMk cId="285328492" sldId="2147470199"/>
            <ac:spMk id="40" creationId="{42D5E61E-C36B-8F19-0923-E01229AB95B5}"/>
          </ac:spMkLst>
        </pc:spChg>
        <pc:spChg chg="del">
          <ac:chgData name="Preston Lau" userId="3b9e3d41-8f59-4a77-a59b-0503c1e1b48d" providerId="ADAL" clId="{43724CDB-1E7E-DE4B-8585-EA5413BAB9D0}" dt="2023-09-10T20:15:06.867" v="1197" actId="478"/>
          <ac:spMkLst>
            <pc:docMk/>
            <pc:sldMk cId="285328492" sldId="2147470199"/>
            <ac:spMk id="54" creationId="{CA8DF45D-C6EE-424A-3986-225DFC43BC42}"/>
          </ac:spMkLst>
        </pc:spChg>
        <pc:spChg chg="del">
          <ac:chgData name="Preston Lau" userId="3b9e3d41-8f59-4a77-a59b-0503c1e1b48d" providerId="ADAL" clId="{43724CDB-1E7E-DE4B-8585-EA5413BAB9D0}" dt="2023-09-10T20:15:06.867" v="1197" actId="478"/>
          <ac:spMkLst>
            <pc:docMk/>
            <pc:sldMk cId="285328492" sldId="2147470199"/>
            <ac:spMk id="56" creationId="{8066F636-7A3E-DAFE-6E0B-94BE95D6C185}"/>
          </ac:spMkLst>
        </pc:spChg>
        <pc:spChg chg="del">
          <ac:chgData name="Preston Lau" userId="3b9e3d41-8f59-4a77-a59b-0503c1e1b48d" providerId="ADAL" clId="{43724CDB-1E7E-DE4B-8585-EA5413BAB9D0}" dt="2023-09-10T20:15:06.867" v="1197" actId="478"/>
          <ac:spMkLst>
            <pc:docMk/>
            <pc:sldMk cId="285328492" sldId="2147470199"/>
            <ac:spMk id="58" creationId="{F51CDAB1-3A80-D4C0-F681-01C0612F965B}"/>
          </ac:spMkLst>
        </pc:spChg>
        <pc:spChg chg="del">
          <ac:chgData name="Preston Lau" userId="3b9e3d41-8f59-4a77-a59b-0503c1e1b48d" providerId="ADAL" clId="{43724CDB-1E7E-DE4B-8585-EA5413BAB9D0}" dt="2023-09-10T20:15:06.867" v="1197" actId="478"/>
          <ac:spMkLst>
            <pc:docMk/>
            <pc:sldMk cId="285328492" sldId="2147470199"/>
            <ac:spMk id="59" creationId="{A20644FA-C459-F0BF-F626-B4505CE6D43F}"/>
          </ac:spMkLst>
        </pc:spChg>
        <pc:spChg chg="del">
          <ac:chgData name="Preston Lau" userId="3b9e3d41-8f59-4a77-a59b-0503c1e1b48d" providerId="ADAL" clId="{43724CDB-1E7E-DE4B-8585-EA5413BAB9D0}" dt="2023-09-10T20:15:06.867" v="1197" actId="478"/>
          <ac:spMkLst>
            <pc:docMk/>
            <pc:sldMk cId="285328492" sldId="2147470199"/>
            <ac:spMk id="60" creationId="{9D217117-80E6-9EDE-5CF2-D448A77EB723}"/>
          </ac:spMkLst>
        </pc:spChg>
        <pc:spChg chg="del">
          <ac:chgData name="Preston Lau" userId="3b9e3d41-8f59-4a77-a59b-0503c1e1b48d" providerId="ADAL" clId="{43724CDB-1E7E-DE4B-8585-EA5413BAB9D0}" dt="2023-09-10T20:15:06.867" v="1197" actId="478"/>
          <ac:spMkLst>
            <pc:docMk/>
            <pc:sldMk cId="285328492" sldId="2147470199"/>
            <ac:spMk id="61" creationId="{61D28F4F-B0D6-929A-0A5A-48DF4011018E}"/>
          </ac:spMkLst>
        </pc:spChg>
        <pc:spChg chg="del">
          <ac:chgData name="Preston Lau" userId="3b9e3d41-8f59-4a77-a59b-0503c1e1b48d" providerId="ADAL" clId="{43724CDB-1E7E-DE4B-8585-EA5413BAB9D0}" dt="2023-09-10T20:15:06.867" v="1197" actId="478"/>
          <ac:spMkLst>
            <pc:docMk/>
            <pc:sldMk cId="285328492" sldId="2147470199"/>
            <ac:spMk id="62" creationId="{2A452C28-0DDB-A1BA-BD68-BBC371389F1C}"/>
          </ac:spMkLst>
        </pc:spChg>
        <pc:spChg chg="del">
          <ac:chgData name="Preston Lau" userId="3b9e3d41-8f59-4a77-a59b-0503c1e1b48d" providerId="ADAL" clId="{43724CDB-1E7E-DE4B-8585-EA5413BAB9D0}" dt="2023-09-10T20:15:06.867" v="1197" actId="478"/>
          <ac:spMkLst>
            <pc:docMk/>
            <pc:sldMk cId="285328492" sldId="2147470199"/>
            <ac:spMk id="63" creationId="{8AF92B1B-4AB8-3BA1-878A-D8F15A10AAE0}"/>
          </ac:spMkLst>
        </pc:spChg>
        <pc:spChg chg="del">
          <ac:chgData name="Preston Lau" userId="3b9e3d41-8f59-4a77-a59b-0503c1e1b48d" providerId="ADAL" clId="{43724CDB-1E7E-DE4B-8585-EA5413BAB9D0}" dt="2023-09-10T20:15:06.867" v="1197" actId="478"/>
          <ac:spMkLst>
            <pc:docMk/>
            <pc:sldMk cId="285328492" sldId="2147470199"/>
            <ac:spMk id="43009" creationId="{1E885599-A94C-1C8C-D502-169B76043A5E}"/>
          </ac:spMkLst>
        </pc:spChg>
        <pc:spChg chg="del">
          <ac:chgData name="Preston Lau" userId="3b9e3d41-8f59-4a77-a59b-0503c1e1b48d" providerId="ADAL" clId="{43724CDB-1E7E-DE4B-8585-EA5413BAB9D0}" dt="2023-09-10T20:15:06.867" v="1197" actId="478"/>
          <ac:spMkLst>
            <pc:docMk/>
            <pc:sldMk cId="285328492" sldId="2147470199"/>
            <ac:spMk id="43011" creationId="{698E0273-E0AA-1459-F6D0-72B26E0D7602}"/>
          </ac:spMkLst>
        </pc:spChg>
        <pc:spChg chg="del">
          <ac:chgData name="Preston Lau" userId="3b9e3d41-8f59-4a77-a59b-0503c1e1b48d" providerId="ADAL" clId="{43724CDB-1E7E-DE4B-8585-EA5413BAB9D0}" dt="2023-09-10T20:15:06.867" v="1197" actId="478"/>
          <ac:spMkLst>
            <pc:docMk/>
            <pc:sldMk cId="285328492" sldId="2147470199"/>
            <ac:spMk id="43012" creationId="{EF8D84D3-FD66-E871-43CD-B1BC337ABC3E}"/>
          </ac:spMkLst>
        </pc:spChg>
        <pc:spChg chg="del">
          <ac:chgData name="Preston Lau" userId="3b9e3d41-8f59-4a77-a59b-0503c1e1b48d" providerId="ADAL" clId="{43724CDB-1E7E-DE4B-8585-EA5413BAB9D0}" dt="2023-09-10T20:15:06.867" v="1197" actId="478"/>
          <ac:spMkLst>
            <pc:docMk/>
            <pc:sldMk cId="285328492" sldId="2147470199"/>
            <ac:spMk id="43013" creationId="{36FA33F6-4A8D-4082-2F93-B226B2B21BCB}"/>
          </ac:spMkLst>
        </pc:spChg>
        <pc:spChg chg="del">
          <ac:chgData name="Preston Lau" userId="3b9e3d41-8f59-4a77-a59b-0503c1e1b48d" providerId="ADAL" clId="{43724CDB-1E7E-DE4B-8585-EA5413BAB9D0}" dt="2023-09-10T20:15:06.867" v="1197" actId="478"/>
          <ac:spMkLst>
            <pc:docMk/>
            <pc:sldMk cId="285328492" sldId="2147470199"/>
            <ac:spMk id="43014" creationId="{A5F55072-88F9-E674-6557-78061486547E}"/>
          </ac:spMkLst>
        </pc:spChg>
        <pc:spChg chg="del">
          <ac:chgData name="Preston Lau" userId="3b9e3d41-8f59-4a77-a59b-0503c1e1b48d" providerId="ADAL" clId="{43724CDB-1E7E-DE4B-8585-EA5413BAB9D0}" dt="2023-09-10T20:15:06.867" v="1197" actId="478"/>
          <ac:spMkLst>
            <pc:docMk/>
            <pc:sldMk cId="285328492" sldId="2147470199"/>
            <ac:spMk id="43015" creationId="{F3074A9C-739A-3490-CF8D-5D7DA1F3C035}"/>
          </ac:spMkLst>
        </pc:spChg>
        <pc:spChg chg="del">
          <ac:chgData name="Preston Lau" userId="3b9e3d41-8f59-4a77-a59b-0503c1e1b48d" providerId="ADAL" clId="{43724CDB-1E7E-DE4B-8585-EA5413BAB9D0}" dt="2023-09-10T20:15:06.867" v="1197" actId="478"/>
          <ac:spMkLst>
            <pc:docMk/>
            <pc:sldMk cId="285328492" sldId="2147470199"/>
            <ac:spMk id="43016" creationId="{3072EF68-2D29-F4A6-163A-65A368C0246F}"/>
          </ac:spMkLst>
        </pc:spChg>
        <pc:spChg chg="del">
          <ac:chgData name="Preston Lau" userId="3b9e3d41-8f59-4a77-a59b-0503c1e1b48d" providerId="ADAL" clId="{43724CDB-1E7E-DE4B-8585-EA5413BAB9D0}" dt="2023-09-10T20:15:06.867" v="1197" actId="478"/>
          <ac:spMkLst>
            <pc:docMk/>
            <pc:sldMk cId="285328492" sldId="2147470199"/>
            <ac:spMk id="43017" creationId="{DA77F3CA-F5D9-639C-93DB-42FE1E8A5892}"/>
          </ac:spMkLst>
        </pc:spChg>
        <pc:spChg chg="del">
          <ac:chgData name="Preston Lau" userId="3b9e3d41-8f59-4a77-a59b-0503c1e1b48d" providerId="ADAL" clId="{43724CDB-1E7E-DE4B-8585-EA5413BAB9D0}" dt="2023-09-10T20:15:06.867" v="1197" actId="478"/>
          <ac:spMkLst>
            <pc:docMk/>
            <pc:sldMk cId="285328492" sldId="2147470199"/>
            <ac:spMk id="43020" creationId="{F3B97D5C-53EC-E2DB-0024-7526F18737E2}"/>
          </ac:spMkLst>
        </pc:spChg>
        <pc:spChg chg="del">
          <ac:chgData name="Preston Lau" userId="3b9e3d41-8f59-4a77-a59b-0503c1e1b48d" providerId="ADAL" clId="{43724CDB-1E7E-DE4B-8585-EA5413BAB9D0}" dt="2023-09-10T20:15:06.867" v="1197" actId="478"/>
          <ac:spMkLst>
            <pc:docMk/>
            <pc:sldMk cId="285328492" sldId="2147470199"/>
            <ac:spMk id="43021" creationId="{D11D0EE5-03E7-0F14-4D94-A4482F8A752F}"/>
          </ac:spMkLst>
        </pc:spChg>
        <pc:spChg chg="del">
          <ac:chgData name="Preston Lau" userId="3b9e3d41-8f59-4a77-a59b-0503c1e1b48d" providerId="ADAL" clId="{43724CDB-1E7E-DE4B-8585-EA5413BAB9D0}" dt="2023-09-10T20:15:06.867" v="1197" actId="478"/>
          <ac:spMkLst>
            <pc:docMk/>
            <pc:sldMk cId="285328492" sldId="2147470199"/>
            <ac:spMk id="43022" creationId="{BA29464B-4E46-5A27-7E42-D3D4FD9CD2A2}"/>
          </ac:spMkLst>
        </pc:spChg>
        <pc:grpChg chg="del">
          <ac:chgData name="Preston Lau" userId="3b9e3d41-8f59-4a77-a59b-0503c1e1b48d" providerId="ADAL" clId="{43724CDB-1E7E-DE4B-8585-EA5413BAB9D0}" dt="2023-09-10T20:15:06.867" v="1197" actId="478"/>
          <ac:grpSpMkLst>
            <pc:docMk/>
            <pc:sldMk cId="285328492" sldId="2147470199"/>
            <ac:grpSpMk id="34" creationId="{21D73118-ECF2-330E-B681-1DBDF102163E}"/>
          </ac:grpSpMkLst>
        </pc:grpChg>
        <pc:grpChg chg="del">
          <ac:chgData name="Preston Lau" userId="3b9e3d41-8f59-4a77-a59b-0503c1e1b48d" providerId="ADAL" clId="{43724CDB-1E7E-DE4B-8585-EA5413BAB9D0}" dt="2023-09-10T20:15:06.867" v="1197" actId="478"/>
          <ac:grpSpMkLst>
            <pc:docMk/>
            <pc:sldMk cId="285328492" sldId="2147470199"/>
            <ac:grpSpMk id="37" creationId="{53AEFDF9-DD71-0E4F-94B4-87EEC617841C}"/>
          </ac:grpSpMkLst>
        </pc:grpChg>
        <pc:picChg chg="add del">
          <ac:chgData name="Preston Lau" userId="3b9e3d41-8f59-4a77-a59b-0503c1e1b48d" providerId="ADAL" clId="{43724CDB-1E7E-DE4B-8585-EA5413BAB9D0}" dt="2023-09-10T20:15:41.036" v="1208" actId="478"/>
          <ac:picMkLst>
            <pc:docMk/>
            <pc:sldMk cId="285328492" sldId="2147470199"/>
            <ac:picMk id="2" creationId="{658F0B45-BC22-A858-F6B4-75632ECA4FE8}"/>
          </ac:picMkLst>
        </pc:picChg>
        <pc:picChg chg="del">
          <ac:chgData name="Preston Lau" userId="3b9e3d41-8f59-4a77-a59b-0503c1e1b48d" providerId="ADAL" clId="{43724CDB-1E7E-DE4B-8585-EA5413BAB9D0}" dt="2023-09-10T20:15:06.867" v="1197" actId="478"/>
          <ac:picMkLst>
            <pc:docMk/>
            <pc:sldMk cId="285328492" sldId="2147470199"/>
            <ac:picMk id="3" creationId="{0F9D50BC-444D-4B2D-C9AF-C82DFB9DABAF}"/>
          </ac:picMkLst>
        </pc:picChg>
        <pc:picChg chg="del">
          <ac:chgData name="Preston Lau" userId="3b9e3d41-8f59-4a77-a59b-0503c1e1b48d" providerId="ADAL" clId="{43724CDB-1E7E-DE4B-8585-EA5413BAB9D0}" dt="2023-09-10T20:15:06.867" v="1197" actId="478"/>
          <ac:picMkLst>
            <pc:docMk/>
            <pc:sldMk cId="285328492" sldId="2147470199"/>
            <ac:picMk id="6" creationId="{60FBCC7C-1FF1-8B6E-CD2B-34B64C32E76E}"/>
          </ac:picMkLst>
        </pc:picChg>
        <pc:picChg chg="add del mod">
          <ac:chgData name="Preston Lau" userId="3b9e3d41-8f59-4a77-a59b-0503c1e1b48d" providerId="ADAL" clId="{43724CDB-1E7E-DE4B-8585-EA5413BAB9D0}" dt="2023-09-10T20:15:31.586" v="1206"/>
          <ac:picMkLst>
            <pc:docMk/>
            <pc:sldMk cId="285328492" sldId="2147470199"/>
            <ac:picMk id="7" creationId="{8A1FFBB1-993C-15F0-BA3D-F48D034DD6FC}"/>
          </ac:picMkLst>
        </pc:picChg>
        <pc:picChg chg="add mod">
          <ac:chgData name="Preston Lau" userId="3b9e3d41-8f59-4a77-a59b-0503c1e1b48d" providerId="ADAL" clId="{43724CDB-1E7E-DE4B-8585-EA5413BAB9D0}" dt="2023-09-10T20:15:51.473" v="1211" actId="14100"/>
          <ac:picMkLst>
            <pc:docMk/>
            <pc:sldMk cId="285328492" sldId="2147470199"/>
            <ac:picMk id="16" creationId="{8C51357B-C4C2-AAA6-1370-6901CB830DEC}"/>
          </ac:picMkLst>
        </pc:picChg>
        <pc:picChg chg="del">
          <ac:chgData name="Preston Lau" userId="3b9e3d41-8f59-4a77-a59b-0503c1e1b48d" providerId="ADAL" clId="{43724CDB-1E7E-DE4B-8585-EA5413BAB9D0}" dt="2023-09-10T20:15:06.867" v="1197" actId="478"/>
          <ac:picMkLst>
            <pc:docMk/>
            <pc:sldMk cId="285328492" sldId="2147470199"/>
            <ac:picMk id="27" creationId="{691D9C2C-6A81-1A57-66A1-CB7D1A2C83BE}"/>
          </ac:picMkLst>
        </pc:picChg>
        <pc:picChg chg="del">
          <ac:chgData name="Preston Lau" userId="3b9e3d41-8f59-4a77-a59b-0503c1e1b48d" providerId="ADAL" clId="{43724CDB-1E7E-DE4B-8585-EA5413BAB9D0}" dt="2023-09-10T20:15:06.867" v="1197" actId="478"/>
          <ac:picMkLst>
            <pc:docMk/>
            <pc:sldMk cId="285328492" sldId="2147470199"/>
            <ac:picMk id="41" creationId="{D9746C2E-2C56-7A29-0A1B-FC5C5DED3885}"/>
          </ac:picMkLst>
        </pc:picChg>
        <pc:picChg chg="del">
          <ac:chgData name="Preston Lau" userId="3b9e3d41-8f59-4a77-a59b-0503c1e1b48d" providerId="ADAL" clId="{43724CDB-1E7E-DE4B-8585-EA5413BAB9D0}" dt="2023-09-10T20:15:06.867" v="1197" actId="478"/>
          <ac:picMkLst>
            <pc:docMk/>
            <pc:sldMk cId="285328492" sldId="2147470199"/>
            <ac:picMk id="53" creationId="{FEBE2673-A71F-E5B2-A542-1CD85C6F887E}"/>
          </ac:picMkLst>
        </pc:picChg>
        <pc:picChg chg="del">
          <ac:chgData name="Preston Lau" userId="3b9e3d41-8f59-4a77-a59b-0503c1e1b48d" providerId="ADAL" clId="{43724CDB-1E7E-DE4B-8585-EA5413BAB9D0}" dt="2023-09-10T20:15:06.867" v="1197" actId="478"/>
          <ac:picMkLst>
            <pc:docMk/>
            <pc:sldMk cId="285328492" sldId="2147470199"/>
            <ac:picMk id="55" creationId="{0A4B9FB1-7AC1-4C48-7AB4-A90B5D47DB92}"/>
          </ac:picMkLst>
        </pc:picChg>
        <pc:picChg chg="del">
          <ac:chgData name="Preston Lau" userId="3b9e3d41-8f59-4a77-a59b-0503c1e1b48d" providerId="ADAL" clId="{43724CDB-1E7E-DE4B-8585-EA5413BAB9D0}" dt="2023-09-10T20:15:06.867" v="1197" actId="478"/>
          <ac:picMkLst>
            <pc:docMk/>
            <pc:sldMk cId="285328492" sldId="2147470199"/>
            <ac:picMk id="57" creationId="{56154D71-C7D8-C238-1A79-6E13E02C2F6D}"/>
          </ac:picMkLst>
        </pc:picChg>
        <pc:picChg chg="del">
          <ac:chgData name="Preston Lau" userId="3b9e3d41-8f59-4a77-a59b-0503c1e1b48d" providerId="ADAL" clId="{43724CDB-1E7E-DE4B-8585-EA5413BAB9D0}" dt="2023-09-10T20:15:06.867" v="1197" actId="478"/>
          <ac:picMkLst>
            <pc:docMk/>
            <pc:sldMk cId="285328492" sldId="2147470199"/>
            <ac:picMk id="43008" creationId="{197DF728-5FC7-8BDB-4CB4-779D3FBFA2AE}"/>
          </ac:picMkLst>
        </pc:picChg>
        <pc:picChg chg="del">
          <ac:chgData name="Preston Lau" userId="3b9e3d41-8f59-4a77-a59b-0503c1e1b48d" providerId="ADAL" clId="{43724CDB-1E7E-DE4B-8585-EA5413BAB9D0}" dt="2023-09-10T20:15:06.867" v="1197" actId="478"/>
          <ac:picMkLst>
            <pc:docMk/>
            <pc:sldMk cId="285328492" sldId="2147470199"/>
            <ac:picMk id="43018" creationId="{82E553FC-CF2D-9EFF-D7B6-F4DE39483A5F}"/>
          </ac:picMkLst>
        </pc:picChg>
        <pc:picChg chg="del">
          <ac:chgData name="Preston Lau" userId="3b9e3d41-8f59-4a77-a59b-0503c1e1b48d" providerId="ADAL" clId="{43724CDB-1E7E-DE4B-8585-EA5413BAB9D0}" dt="2023-09-10T20:15:06.867" v="1197" actId="478"/>
          <ac:picMkLst>
            <pc:docMk/>
            <pc:sldMk cId="285328492" sldId="2147470199"/>
            <ac:picMk id="43019" creationId="{F4E44440-78AB-97ED-B9FA-2898A302661F}"/>
          </ac:picMkLst>
        </pc:picChg>
      </pc:sldChg>
      <pc:sldChg chg="modSp add del mod">
        <pc:chgData name="Preston Lau" userId="3b9e3d41-8f59-4a77-a59b-0503c1e1b48d" providerId="ADAL" clId="{43724CDB-1E7E-DE4B-8585-EA5413BAB9D0}" dt="2023-09-11T00:29:16.607" v="1577" actId="2696"/>
        <pc:sldMkLst>
          <pc:docMk/>
          <pc:sldMk cId="2456020685" sldId="2147470201"/>
        </pc:sldMkLst>
        <pc:spChg chg="mod">
          <ac:chgData name="Preston Lau" userId="3b9e3d41-8f59-4a77-a59b-0503c1e1b48d" providerId="ADAL" clId="{43724CDB-1E7E-DE4B-8585-EA5413BAB9D0}" dt="2023-09-10T20:43:44.480" v="1216" actId="20577"/>
          <ac:spMkLst>
            <pc:docMk/>
            <pc:sldMk cId="2456020685" sldId="2147470201"/>
            <ac:spMk id="24" creationId="{FE39D84B-F79E-AE01-BF93-ABE05C50C0FC}"/>
          </ac:spMkLst>
        </pc:spChg>
        <pc:spChg chg="mod">
          <ac:chgData name="Preston Lau" userId="3b9e3d41-8f59-4a77-a59b-0503c1e1b48d" providerId="ADAL" clId="{43724CDB-1E7E-DE4B-8585-EA5413BAB9D0}" dt="2023-09-10T18:12:08.382" v="769" actId="20577"/>
          <ac:spMkLst>
            <pc:docMk/>
            <pc:sldMk cId="2456020685" sldId="2147470201"/>
            <ac:spMk id="31" creationId="{905AAE49-2E9A-F2D7-3316-51EBB1AC244B}"/>
          </ac:spMkLst>
        </pc:spChg>
        <pc:spChg chg="mod">
          <ac:chgData name="Preston Lau" userId="3b9e3d41-8f59-4a77-a59b-0503c1e1b48d" providerId="ADAL" clId="{43724CDB-1E7E-DE4B-8585-EA5413BAB9D0}" dt="2023-09-11T00:08:00.489" v="1572"/>
          <ac:spMkLst>
            <pc:docMk/>
            <pc:sldMk cId="2456020685" sldId="2147470201"/>
            <ac:spMk id="47" creationId="{7AE70FE4-CF8A-3309-4E2D-9B013A0FE3CC}"/>
          </ac:spMkLst>
        </pc:spChg>
      </pc:sldChg>
      <pc:sldChg chg="modSp add del mod">
        <pc:chgData name="Preston Lau" userId="3b9e3d41-8f59-4a77-a59b-0503c1e1b48d" providerId="ADAL" clId="{43724CDB-1E7E-DE4B-8585-EA5413BAB9D0}" dt="2023-09-10T19:30:32.371" v="996" actId="2696"/>
        <pc:sldMkLst>
          <pc:docMk/>
          <pc:sldMk cId="3774895087" sldId="2147470202"/>
        </pc:sldMkLst>
        <pc:picChg chg="mod">
          <ac:chgData name="Preston Lau" userId="3b9e3d41-8f59-4a77-a59b-0503c1e1b48d" providerId="ADAL" clId="{43724CDB-1E7E-DE4B-8585-EA5413BAB9D0}" dt="2023-09-10T19:24:54.641" v="989" actId="14861"/>
          <ac:picMkLst>
            <pc:docMk/>
            <pc:sldMk cId="3774895087" sldId="2147470202"/>
            <ac:picMk id="9" creationId="{2BD4C033-7234-3FFF-6F46-DB3D39DE680E}"/>
          </ac:picMkLst>
        </pc:picChg>
        <pc:picChg chg="mod">
          <ac:chgData name="Preston Lau" userId="3b9e3d41-8f59-4a77-a59b-0503c1e1b48d" providerId="ADAL" clId="{43724CDB-1E7E-DE4B-8585-EA5413BAB9D0}" dt="2023-09-10T19:24:22.044" v="986" actId="14861"/>
          <ac:picMkLst>
            <pc:docMk/>
            <pc:sldMk cId="3774895087" sldId="2147470202"/>
            <ac:picMk id="12" creationId="{5E1B50ED-B818-BBBD-23C0-51F63DBFDE92}"/>
          </ac:picMkLst>
        </pc:picChg>
        <pc:picChg chg="mod">
          <ac:chgData name="Preston Lau" userId="3b9e3d41-8f59-4a77-a59b-0503c1e1b48d" providerId="ADAL" clId="{43724CDB-1E7E-DE4B-8585-EA5413BAB9D0}" dt="2023-09-10T19:24:45.482" v="988" actId="14861"/>
          <ac:picMkLst>
            <pc:docMk/>
            <pc:sldMk cId="3774895087" sldId="2147470202"/>
            <ac:picMk id="16" creationId="{E56E7F57-7305-5E92-B353-DD6B48E1B3C0}"/>
          </ac:picMkLst>
        </pc:picChg>
        <pc:picChg chg="mod">
          <ac:chgData name="Preston Lau" userId="3b9e3d41-8f59-4a77-a59b-0503c1e1b48d" providerId="ADAL" clId="{43724CDB-1E7E-DE4B-8585-EA5413BAB9D0}" dt="2023-09-10T19:24:45.482" v="988" actId="14861"/>
          <ac:picMkLst>
            <pc:docMk/>
            <pc:sldMk cId="3774895087" sldId="2147470202"/>
            <ac:picMk id="18" creationId="{0DF32F5A-7D1F-BECA-5B38-011BC1AD4DF2}"/>
          </ac:picMkLst>
        </pc:picChg>
        <pc:picChg chg="mod">
          <ac:chgData name="Preston Lau" userId="3b9e3d41-8f59-4a77-a59b-0503c1e1b48d" providerId="ADAL" clId="{43724CDB-1E7E-DE4B-8585-EA5413BAB9D0}" dt="2023-09-10T19:25:05.988" v="990" actId="207"/>
          <ac:picMkLst>
            <pc:docMk/>
            <pc:sldMk cId="3774895087" sldId="2147470202"/>
            <ac:picMk id="20" creationId="{38F7CEA0-789B-4626-B709-3B10D77B8E24}"/>
          </ac:picMkLst>
        </pc:picChg>
        <pc:picChg chg="mod">
          <ac:chgData name="Preston Lau" userId="3b9e3d41-8f59-4a77-a59b-0503c1e1b48d" providerId="ADAL" clId="{43724CDB-1E7E-DE4B-8585-EA5413BAB9D0}" dt="2023-09-10T19:25:05.988" v="990" actId="207"/>
          <ac:picMkLst>
            <pc:docMk/>
            <pc:sldMk cId="3774895087" sldId="2147470202"/>
            <ac:picMk id="23" creationId="{A536C58D-9E18-D256-49C5-20DFE32B3204}"/>
          </ac:picMkLst>
        </pc:picChg>
        <pc:picChg chg="mod">
          <ac:chgData name="Preston Lau" userId="3b9e3d41-8f59-4a77-a59b-0503c1e1b48d" providerId="ADAL" clId="{43724CDB-1E7E-DE4B-8585-EA5413BAB9D0}" dt="2023-09-10T19:24:54.641" v="989" actId="14861"/>
          <ac:picMkLst>
            <pc:docMk/>
            <pc:sldMk cId="3774895087" sldId="2147470202"/>
            <ac:picMk id="35" creationId="{7AE7B153-2F0C-9B89-E0B2-6C70FC4C79B4}"/>
          </ac:picMkLst>
        </pc:picChg>
        <pc:picChg chg="mod">
          <ac:chgData name="Preston Lau" userId="3b9e3d41-8f59-4a77-a59b-0503c1e1b48d" providerId="ADAL" clId="{43724CDB-1E7E-DE4B-8585-EA5413BAB9D0}" dt="2023-09-10T19:23:56.202" v="980" actId="1076"/>
          <ac:picMkLst>
            <pc:docMk/>
            <pc:sldMk cId="3774895087" sldId="2147470202"/>
            <ac:picMk id="40" creationId="{471A61FC-4247-1809-5267-8B40CAB9EDD9}"/>
          </ac:picMkLst>
        </pc:picChg>
        <pc:picChg chg="mod">
          <ac:chgData name="Preston Lau" userId="3b9e3d41-8f59-4a77-a59b-0503c1e1b48d" providerId="ADAL" clId="{43724CDB-1E7E-DE4B-8585-EA5413BAB9D0}" dt="2023-09-10T19:24:34.190" v="987" actId="14861"/>
          <ac:picMkLst>
            <pc:docMk/>
            <pc:sldMk cId="3774895087" sldId="2147470202"/>
            <ac:picMk id="60" creationId="{CF6DCB71-FAA7-3564-E9EF-D0839DB0A259}"/>
          </ac:picMkLst>
        </pc:picChg>
        <pc:picChg chg="mod">
          <ac:chgData name="Preston Lau" userId="3b9e3d41-8f59-4a77-a59b-0503c1e1b48d" providerId="ADAL" clId="{43724CDB-1E7E-DE4B-8585-EA5413BAB9D0}" dt="2023-09-10T19:24:34.190" v="987" actId="14861"/>
          <ac:picMkLst>
            <pc:docMk/>
            <pc:sldMk cId="3774895087" sldId="2147470202"/>
            <ac:picMk id="61" creationId="{82E983E0-B9E4-B541-0540-CD2458D90732}"/>
          </ac:picMkLst>
        </pc:picChg>
        <pc:picChg chg="mod">
          <ac:chgData name="Preston Lau" userId="3b9e3d41-8f59-4a77-a59b-0503c1e1b48d" providerId="ADAL" clId="{43724CDB-1E7E-DE4B-8585-EA5413BAB9D0}" dt="2023-09-10T19:24:34.190" v="987" actId="14861"/>
          <ac:picMkLst>
            <pc:docMk/>
            <pc:sldMk cId="3774895087" sldId="2147470202"/>
            <ac:picMk id="67" creationId="{9E536B42-FDD0-712B-F140-2DF0C58CF22B}"/>
          </ac:picMkLst>
        </pc:picChg>
      </pc:sldChg>
      <pc:sldChg chg="addSp delSp modSp add del mod">
        <pc:chgData name="Preston Lau" userId="3b9e3d41-8f59-4a77-a59b-0503c1e1b48d" providerId="ADAL" clId="{43724CDB-1E7E-DE4B-8585-EA5413BAB9D0}" dt="2023-09-10T22:42:16.996" v="1443" actId="2696"/>
        <pc:sldMkLst>
          <pc:docMk/>
          <pc:sldMk cId="2896927902" sldId="2147470203"/>
        </pc:sldMkLst>
        <pc:spChg chg="add mod">
          <ac:chgData name="Preston Lau" userId="3b9e3d41-8f59-4a77-a59b-0503c1e1b48d" providerId="ADAL" clId="{43724CDB-1E7E-DE4B-8585-EA5413BAB9D0}" dt="2023-09-10T20:51:33.500" v="1338" actId="12"/>
          <ac:spMkLst>
            <pc:docMk/>
            <pc:sldMk cId="2896927902" sldId="2147470203"/>
            <ac:spMk id="3" creationId="{82C5536E-A997-DEC4-C365-F83D3E2452CD}"/>
          </ac:spMkLst>
        </pc:spChg>
        <pc:spChg chg="add del">
          <ac:chgData name="Preston Lau" userId="3b9e3d41-8f59-4a77-a59b-0503c1e1b48d" providerId="ADAL" clId="{43724CDB-1E7E-DE4B-8585-EA5413BAB9D0}" dt="2023-09-10T19:11:28.696" v="782" actId="22"/>
          <ac:spMkLst>
            <pc:docMk/>
            <pc:sldMk cId="2896927902" sldId="2147470203"/>
            <ac:spMk id="13" creationId="{59CEA96D-B2FE-3154-498E-03DD20F61805}"/>
          </ac:spMkLst>
        </pc:spChg>
        <pc:spChg chg="add del mod">
          <ac:chgData name="Preston Lau" userId="3b9e3d41-8f59-4a77-a59b-0503c1e1b48d" providerId="ADAL" clId="{43724CDB-1E7E-DE4B-8585-EA5413BAB9D0}" dt="2023-09-10T19:11:54.928" v="790" actId="478"/>
          <ac:spMkLst>
            <pc:docMk/>
            <pc:sldMk cId="2896927902" sldId="2147470203"/>
            <ac:spMk id="15" creationId="{4B7E823F-7311-EABC-8118-C60CFD443F7D}"/>
          </ac:spMkLst>
        </pc:spChg>
        <pc:spChg chg="add mod">
          <ac:chgData name="Preston Lau" userId="3b9e3d41-8f59-4a77-a59b-0503c1e1b48d" providerId="ADAL" clId="{43724CDB-1E7E-DE4B-8585-EA5413BAB9D0}" dt="2023-09-10T19:13:50.437" v="821" actId="1038"/>
          <ac:spMkLst>
            <pc:docMk/>
            <pc:sldMk cId="2896927902" sldId="2147470203"/>
            <ac:spMk id="17" creationId="{B1AF4CAB-EE40-618D-B468-AB9263837BFB}"/>
          </ac:spMkLst>
        </pc:spChg>
        <pc:spChg chg="mod">
          <ac:chgData name="Preston Lau" userId="3b9e3d41-8f59-4a77-a59b-0503c1e1b48d" providerId="ADAL" clId="{43724CDB-1E7E-DE4B-8585-EA5413BAB9D0}" dt="2023-09-10T19:13:55.962" v="822" actId="14100"/>
          <ac:spMkLst>
            <pc:docMk/>
            <pc:sldMk cId="2896927902" sldId="2147470203"/>
            <ac:spMk id="11296" creationId="{9973E312-0A9D-AF2F-4A98-EBC0CCD23AAE}"/>
          </ac:spMkLst>
        </pc:spChg>
        <pc:spChg chg="del mod">
          <ac:chgData name="Preston Lau" userId="3b9e3d41-8f59-4a77-a59b-0503c1e1b48d" providerId="ADAL" clId="{43724CDB-1E7E-DE4B-8585-EA5413BAB9D0}" dt="2023-09-10T19:14:11.526" v="823" actId="478"/>
          <ac:spMkLst>
            <pc:docMk/>
            <pc:sldMk cId="2896927902" sldId="2147470203"/>
            <ac:spMk id="11299" creationId="{D894CD78-492D-1BF2-A774-521E9B5740F0}"/>
          </ac:spMkLst>
        </pc:spChg>
        <pc:spChg chg="mod">
          <ac:chgData name="Preston Lau" userId="3b9e3d41-8f59-4a77-a59b-0503c1e1b48d" providerId="ADAL" clId="{43724CDB-1E7E-DE4B-8585-EA5413BAB9D0}" dt="2023-09-10T19:13:50.437" v="821" actId="1038"/>
          <ac:spMkLst>
            <pc:docMk/>
            <pc:sldMk cId="2896927902" sldId="2147470203"/>
            <ac:spMk id="11302" creationId="{5A265E86-BED6-CA26-860D-803EAE273E21}"/>
          </ac:spMkLst>
        </pc:spChg>
        <pc:spChg chg="mod">
          <ac:chgData name="Preston Lau" userId="3b9e3d41-8f59-4a77-a59b-0503c1e1b48d" providerId="ADAL" clId="{43724CDB-1E7E-DE4B-8585-EA5413BAB9D0}" dt="2023-09-10T19:13:50.437" v="821" actId="1038"/>
          <ac:spMkLst>
            <pc:docMk/>
            <pc:sldMk cId="2896927902" sldId="2147470203"/>
            <ac:spMk id="11305" creationId="{A54A6F18-3D4E-0D86-AAEE-574C0067D248}"/>
          </ac:spMkLst>
        </pc:spChg>
        <pc:picChg chg="add mod">
          <ac:chgData name="Preston Lau" userId="3b9e3d41-8f59-4a77-a59b-0503c1e1b48d" providerId="ADAL" clId="{43724CDB-1E7E-DE4B-8585-EA5413BAB9D0}" dt="2023-09-10T19:13:50.437" v="821" actId="1038"/>
          <ac:picMkLst>
            <pc:docMk/>
            <pc:sldMk cId="2896927902" sldId="2147470203"/>
            <ac:picMk id="10242" creationId="{56B3D7F9-D150-6E9E-1F39-DFF9BE1C7AEC}"/>
          </ac:picMkLst>
        </pc:picChg>
        <pc:picChg chg="mod">
          <ac:chgData name="Preston Lau" userId="3b9e3d41-8f59-4a77-a59b-0503c1e1b48d" providerId="ADAL" clId="{43724CDB-1E7E-DE4B-8585-EA5413BAB9D0}" dt="2023-09-10T19:13:50.437" v="821" actId="1038"/>
          <ac:picMkLst>
            <pc:docMk/>
            <pc:sldMk cId="2896927902" sldId="2147470203"/>
            <ac:picMk id="11301" creationId="{4B43DBFA-98A4-F82C-10BA-ABB4D3832461}"/>
          </ac:picMkLst>
        </pc:picChg>
        <pc:picChg chg="mod">
          <ac:chgData name="Preston Lau" userId="3b9e3d41-8f59-4a77-a59b-0503c1e1b48d" providerId="ADAL" clId="{43724CDB-1E7E-DE4B-8585-EA5413BAB9D0}" dt="2023-09-10T19:13:50.437" v="821" actId="1038"/>
          <ac:picMkLst>
            <pc:docMk/>
            <pc:sldMk cId="2896927902" sldId="2147470203"/>
            <ac:picMk id="11304" creationId="{D4F595A3-B7EF-0DBD-D186-722E8ECA9FB7}"/>
          </ac:picMkLst>
        </pc:picChg>
      </pc:sldChg>
      <pc:sldChg chg="add del">
        <pc:chgData name="Preston Lau" userId="3b9e3d41-8f59-4a77-a59b-0503c1e1b48d" providerId="ADAL" clId="{43724CDB-1E7E-DE4B-8585-EA5413BAB9D0}" dt="2023-09-10T20:48:25.122" v="1218" actId="2696"/>
        <pc:sldMkLst>
          <pc:docMk/>
          <pc:sldMk cId="3091444354" sldId="2147470204"/>
        </pc:sldMkLst>
      </pc:sldChg>
      <pc:sldChg chg="add del">
        <pc:chgData name="Preston Lau" userId="3b9e3d41-8f59-4a77-a59b-0503c1e1b48d" providerId="ADAL" clId="{43724CDB-1E7E-DE4B-8585-EA5413BAB9D0}" dt="2023-09-10T19:26:49.335" v="994" actId="2696"/>
        <pc:sldMkLst>
          <pc:docMk/>
          <pc:sldMk cId="2662740536" sldId="2147470205"/>
        </pc:sldMkLst>
      </pc:sldChg>
      <pc:sldChg chg="add del">
        <pc:chgData name="Preston Lau" userId="3b9e3d41-8f59-4a77-a59b-0503c1e1b48d" providerId="ADAL" clId="{43724CDB-1E7E-DE4B-8585-EA5413BAB9D0}" dt="2023-09-10T19:25:37.979" v="992"/>
        <pc:sldMkLst>
          <pc:docMk/>
          <pc:sldMk cId="3553026658" sldId="2147470206"/>
        </pc:sldMkLst>
      </pc:sldChg>
      <pc:sldChg chg="add del">
        <pc:chgData name="Preston Lau" userId="3b9e3d41-8f59-4a77-a59b-0503c1e1b48d" providerId="ADAL" clId="{43724CDB-1E7E-DE4B-8585-EA5413BAB9D0}" dt="2023-09-10T19:32:10.160" v="998" actId="2696"/>
        <pc:sldMkLst>
          <pc:docMk/>
          <pc:sldMk cId="3797563229" sldId="2147470206"/>
        </pc:sldMkLst>
      </pc:sldChg>
      <pc:sldChg chg="addSp delSp modSp add mod">
        <pc:chgData name="Preston Lau" userId="3b9e3d41-8f59-4a77-a59b-0503c1e1b48d" providerId="ADAL" clId="{43724CDB-1E7E-DE4B-8585-EA5413BAB9D0}" dt="2023-09-12T02:00:58.563" v="2159" actId="20577"/>
        <pc:sldMkLst>
          <pc:docMk/>
          <pc:sldMk cId="2662740536" sldId="2147470207"/>
        </pc:sldMkLst>
        <pc:spChg chg="del mod">
          <ac:chgData name="Preston Lau" userId="3b9e3d41-8f59-4a77-a59b-0503c1e1b48d" providerId="ADAL" clId="{43724CDB-1E7E-DE4B-8585-EA5413BAB9D0}" dt="2023-09-12T02:00:51.463" v="2150" actId="478"/>
          <ac:spMkLst>
            <pc:docMk/>
            <pc:sldMk cId="2662740536" sldId="2147470207"/>
            <ac:spMk id="16" creationId="{4107BE5A-3292-7484-3E1B-E2C3C0C19C42}"/>
          </ac:spMkLst>
        </pc:spChg>
        <pc:spChg chg="mod">
          <ac:chgData name="Preston Lau" userId="3b9e3d41-8f59-4a77-a59b-0503c1e1b48d" providerId="ADAL" clId="{43724CDB-1E7E-DE4B-8585-EA5413BAB9D0}" dt="2023-09-10T20:14:07.420" v="1194" actId="20577"/>
          <ac:spMkLst>
            <pc:docMk/>
            <pc:sldMk cId="2662740536" sldId="2147470207"/>
            <ac:spMk id="57" creationId="{86E6571C-DB16-108C-19A7-7BFAC3CA77F2}"/>
          </ac:spMkLst>
        </pc:spChg>
        <pc:spChg chg="add del">
          <ac:chgData name="Preston Lau" userId="3b9e3d41-8f59-4a77-a59b-0503c1e1b48d" providerId="ADAL" clId="{43724CDB-1E7E-DE4B-8585-EA5413BAB9D0}" dt="2023-09-11T00:28:14.940" v="1574" actId="22"/>
          <ac:spMkLst>
            <pc:docMk/>
            <pc:sldMk cId="2662740536" sldId="2147470207"/>
            <ac:spMk id="63" creationId="{05803CA3-BCE2-6FC8-D65C-47AB122D224E}"/>
          </ac:spMkLst>
        </pc:spChg>
        <pc:spChg chg="add mod">
          <ac:chgData name="Preston Lau" userId="3b9e3d41-8f59-4a77-a59b-0503c1e1b48d" providerId="ADAL" clId="{43724CDB-1E7E-DE4B-8585-EA5413BAB9D0}" dt="2023-09-12T02:00:58.563" v="2159" actId="20577"/>
          <ac:spMkLst>
            <pc:docMk/>
            <pc:sldMk cId="2662740536" sldId="2147470207"/>
            <ac:spMk id="64" creationId="{22D5F0CB-DC5A-7AEE-259F-1B275B0D9459}"/>
          </ac:spMkLst>
        </pc:spChg>
        <pc:spChg chg="add del mod">
          <ac:chgData name="Preston Lau" userId="3b9e3d41-8f59-4a77-a59b-0503c1e1b48d" providerId="ADAL" clId="{43724CDB-1E7E-DE4B-8585-EA5413BAB9D0}" dt="2023-09-12T02:00:53.654" v="2151" actId="478"/>
          <ac:spMkLst>
            <pc:docMk/>
            <pc:sldMk cId="2662740536" sldId="2147470207"/>
            <ac:spMk id="71" creationId="{4D9A4C67-2FD8-4A0C-16CA-61838EEA76E7}"/>
          </ac:spMkLst>
        </pc:spChg>
        <pc:grpChg chg="add del">
          <ac:chgData name="Preston Lau" userId="3b9e3d41-8f59-4a77-a59b-0503c1e1b48d" providerId="ADAL" clId="{43724CDB-1E7E-DE4B-8585-EA5413BAB9D0}" dt="2023-09-12T02:00:47.678" v="2149" actId="478"/>
          <ac:grpSpMkLst>
            <pc:docMk/>
            <pc:sldMk cId="2662740536" sldId="2147470207"/>
            <ac:grpSpMk id="14" creationId="{A6B05321-DB8A-F8E4-95B0-EF2B4B37DA3F}"/>
          </ac:grpSpMkLst>
        </pc:grpChg>
      </pc:sldChg>
      <pc:sldChg chg="modSp add mod">
        <pc:chgData name="Preston Lau" userId="3b9e3d41-8f59-4a77-a59b-0503c1e1b48d" providerId="ADAL" clId="{43724CDB-1E7E-DE4B-8585-EA5413BAB9D0}" dt="2023-09-10T20:08:53.011" v="1147" actId="14100"/>
        <pc:sldMkLst>
          <pc:docMk/>
          <pc:sldMk cId="3364695192" sldId="2147470208"/>
        </pc:sldMkLst>
        <pc:spChg chg="mod">
          <ac:chgData name="Preston Lau" userId="3b9e3d41-8f59-4a77-a59b-0503c1e1b48d" providerId="ADAL" clId="{43724CDB-1E7E-DE4B-8585-EA5413BAB9D0}" dt="2023-09-10T20:08:53.011" v="1147" actId="14100"/>
          <ac:spMkLst>
            <pc:docMk/>
            <pc:sldMk cId="3364695192" sldId="2147470208"/>
            <ac:spMk id="5" creationId="{0C3B75F3-3F0F-E8BB-041C-1C3571D9C88F}"/>
          </ac:spMkLst>
        </pc:spChg>
        <pc:spChg chg="mod">
          <ac:chgData name="Preston Lau" userId="3b9e3d41-8f59-4a77-a59b-0503c1e1b48d" providerId="ADAL" clId="{43724CDB-1E7E-DE4B-8585-EA5413BAB9D0}" dt="2023-09-10T19:59:52.586" v="1084" actId="20577"/>
          <ac:spMkLst>
            <pc:docMk/>
            <pc:sldMk cId="3364695192" sldId="2147470208"/>
            <ac:spMk id="8" creationId="{9E586EF9-103C-67AD-174B-EB5BE05E224D}"/>
          </ac:spMkLst>
        </pc:spChg>
        <pc:picChg chg="mod">
          <ac:chgData name="Preston Lau" userId="3b9e3d41-8f59-4a77-a59b-0503c1e1b48d" providerId="ADAL" clId="{43724CDB-1E7E-DE4B-8585-EA5413BAB9D0}" dt="2023-09-10T20:08:49.633" v="1146" actId="1035"/>
          <ac:picMkLst>
            <pc:docMk/>
            <pc:sldMk cId="3364695192" sldId="2147470208"/>
            <ac:picMk id="17410" creationId="{FA05B5D5-706C-F83F-FD8B-89AE7B9C7485}"/>
          </ac:picMkLst>
        </pc:picChg>
      </pc:sldChg>
      <pc:sldChg chg="modSp add mod">
        <pc:chgData name="Preston Lau" userId="3b9e3d41-8f59-4a77-a59b-0503c1e1b48d" providerId="ADAL" clId="{43724CDB-1E7E-DE4B-8585-EA5413BAB9D0}" dt="2023-09-10T20:09:04.243" v="1178" actId="14100"/>
        <pc:sldMkLst>
          <pc:docMk/>
          <pc:sldMk cId="1622939683" sldId="2147470209"/>
        </pc:sldMkLst>
        <pc:spChg chg="mod">
          <ac:chgData name="Preston Lau" userId="3b9e3d41-8f59-4a77-a59b-0503c1e1b48d" providerId="ADAL" clId="{43724CDB-1E7E-DE4B-8585-EA5413BAB9D0}" dt="2023-09-10T20:09:04.243" v="1178" actId="14100"/>
          <ac:spMkLst>
            <pc:docMk/>
            <pc:sldMk cId="1622939683" sldId="2147470209"/>
            <ac:spMk id="5" creationId="{0C3B75F3-3F0F-E8BB-041C-1C3571D9C88F}"/>
          </ac:spMkLst>
        </pc:spChg>
        <pc:picChg chg="mod">
          <ac:chgData name="Preston Lau" userId="3b9e3d41-8f59-4a77-a59b-0503c1e1b48d" providerId="ADAL" clId="{43724CDB-1E7E-DE4B-8585-EA5413BAB9D0}" dt="2023-09-10T20:09:01.519" v="1177" actId="1035"/>
          <ac:picMkLst>
            <pc:docMk/>
            <pc:sldMk cId="1622939683" sldId="2147470209"/>
            <ac:picMk id="17410" creationId="{FA05B5D5-706C-F83F-FD8B-89AE7B9C7485}"/>
          </ac:picMkLst>
        </pc:picChg>
      </pc:sldChg>
      <pc:sldChg chg="add">
        <pc:chgData name="Preston Lau" userId="3b9e3d41-8f59-4a77-a59b-0503c1e1b48d" providerId="ADAL" clId="{43724CDB-1E7E-DE4B-8585-EA5413BAB9D0}" dt="2023-09-10T20:43:16.251" v="1212"/>
        <pc:sldMkLst>
          <pc:docMk/>
          <pc:sldMk cId="2710262233" sldId="2147470210"/>
        </pc:sldMkLst>
      </pc:sldChg>
      <pc:sldChg chg="add">
        <pc:chgData name="Preston Lau" userId="3b9e3d41-8f59-4a77-a59b-0503c1e1b48d" providerId="ADAL" clId="{43724CDB-1E7E-DE4B-8585-EA5413BAB9D0}" dt="2023-09-10T20:43:16.251" v="1212"/>
        <pc:sldMkLst>
          <pc:docMk/>
          <pc:sldMk cId="584540741" sldId="2147470211"/>
        </pc:sldMkLst>
      </pc:sldChg>
      <pc:sldChg chg="addSp modSp add del mod">
        <pc:chgData name="Preston Lau" userId="3b9e3d41-8f59-4a77-a59b-0503c1e1b48d" providerId="ADAL" clId="{43724CDB-1E7E-DE4B-8585-EA5413BAB9D0}" dt="2023-09-11T06:01:23.535" v="1815"/>
        <pc:sldMkLst>
          <pc:docMk/>
          <pc:sldMk cId="667792625" sldId="2147470212"/>
        </pc:sldMkLst>
        <pc:spChg chg="add mod">
          <ac:chgData name="Preston Lau" userId="3b9e3d41-8f59-4a77-a59b-0503c1e1b48d" providerId="ADAL" clId="{43724CDB-1E7E-DE4B-8585-EA5413BAB9D0}" dt="2023-09-10T22:12:06.951" v="1437"/>
          <ac:spMkLst>
            <pc:docMk/>
            <pc:sldMk cId="667792625" sldId="2147470212"/>
            <ac:spMk id="2" creationId="{E857394C-4931-F03B-680A-9E389A7F68D5}"/>
          </ac:spMkLst>
        </pc:spChg>
        <pc:spChg chg="mod">
          <ac:chgData name="Preston Lau" userId="3b9e3d41-8f59-4a77-a59b-0503c1e1b48d" providerId="ADAL" clId="{43724CDB-1E7E-DE4B-8585-EA5413BAB9D0}" dt="2023-09-10T23:31:56.700" v="1487" actId="20577"/>
          <ac:spMkLst>
            <pc:docMk/>
            <pc:sldMk cId="667792625" sldId="2147470212"/>
            <ac:spMk id="3" creationId="{D63617BF-3766-82EC-35B5-F32679C75961}"/>
          </ac:spMkLst>
        </pc:spChg>
        <pc:spChg chg="add mod">
          <ac:chgData name="Preston Lau" userId="3b9e3d41-8f59-4a77-a59b-0503c1e1b48d" providerId="ADAL" clId="{43724CDB-1E7E-DE4B-8585-EA5413BAB9D0}" dt="2023-09-10T23:29:18.457" v="1470"/>
          <ac:spMkLst>
            <pc:docMk/>
            <pc:sldMk cId="667792625" sldId="2147470212"/>
            <ac:spMk id="6" creationId="{CE771063-4CEA-EA7C-B020-2A2930E392BC}"/>
          </ac:spMkLst>
        </pc:spChg>
        <pc:spChg chg="mod">
          <ac:chgData name="Preston Lau" userId="3b9e3d41-8f59-4a77-a59b-0503c1e1b48d" providerId="ADAL" clId="{43724CDB-1E7E-DE4B-8585-EA5413BAB9D0}" dt="2023-09-11T00:03:14.539" v="1571"/>
          <ac:spMkLst>
            <pc:docMk/>
            <pc:sldMk cId="667792625" sldId="2147470212"/>
            <ac:spMk id="7" creationId="{6F222B3F-5F9C-FFAC-515D-9BC3BB187D29}"/>
          </ac:spMkLst>
        </pc:spChg>
      </pc:sldChg>
      <pc:sldChg chg="add del">
        <pc:chgData name="Preston Lau" userId="3b9e3d41-8f59-4a77-a59b-0503c1e1b48d" providerId="ADAL" clId="{43724CDB-1E7E-DE4B-8585-EA5413BAB9D0}" dt="2023-09-10T20:58:10.819" v="1342" actId="2696"/>
        <pc:sldMkLst>
          <pc:docMk/>
          <pc:sldMk cId="3950699368" sldId="2147470212"/>
        </pc:sldMkLst>
      </pc:sldChg>
      <pc:sldChg chg="addSp delSp modSp add mod">
        <pc:chgData name="Preston Lau" userId="3b9e3d41-8f59-4a77-a59b-0503c1e1b48d" providerId="ADAL" clId="{43724CDB-1E7E-DE4B-8585-EA5413BAB9D0}" dt="2023-09-12T01:59:04.893" v="2102" actId="20577"/>
        <pc:sldMkLst>
          <pc:docMk/>
          <pc:sldMk cId="1268049602" sldId="2147470213"/>
        </pc:sldMkLst>
        <pc:spChg chg="mod">
          <ac:chgData name="Preston Lau" userId="3b9e3d41-8f59-4a77-a59b-0503c1e1b48d" providerId="ADAL" clId="{43724CDB-1E7E-DE4B-8585-EA5413BAB9D0}" dt="2023-09-12T01:59:04.893" v="2102" actId="20577"/>
          <ac:spMkLst>
            <pc:docMk/>
            <pc:sldMk cId="1268049602" sldId="2147470213"/>
            <ac:spMk id="5" creationId="{0C3B75F3-3F0F-E8BB-041C-1C3571D9C88F}"/>
          </ac:spMkLst>
        </pc:spChg>
        <pc:spChg chg="add del mod">
          <ac:chgData name="Preston Lau" userId="3b9e3d41-8f59-4a77-a59b-0503c1e1b48d" providerId="ADAL" clId="{43724CDB-1E7E-DE4B-8585-EA5413BAB9D0}" dt="2023-09-11T05:36:41.546" v="1769" actId="21"/>
          <ac:spMkLst>
            <pc:docMk/>
            <pc:sldMk cId="1268049602" sldId="2147470213"/>
            <ac:spMk id="7" creationId="{CCD478AD-B703-5242-89A1-D41779DD6953}"/>
          </ac:spMkLst>
        </pc:spChg>
      </pc:sldChg>
      <pc:sldChg chg="modSp add del mod">
        <pc:chgData name="Preston Lau" userId="3b9e3d41-8f59-4a77-a59b-0503c1e1b48d" providerId="ADAL" clId="{43724CDB-1E7E-DE4B-8585-EA5413BAB9D0}" dt="2023-09-12T01:59:38.284" v="2116" actId="20577"/>
        <pc:sldMkLst>
          <pc:docMk/>
          <pc:sldMk cId="991442592" sldId="2147470214"/>
        </pc:sldMkLst>
        <pc:spChg chg="mod">
          <ac:chgData name="Preston Lau" userId="3b9e3d41-8f59-4a77-a59b-0503c1e1b48d" providerId="ADAL" clId="{43724CDB-1E7E-DE4B-8585-EA5413BAB9D0}" dt="2023-09-12T01:59:38.284" v="2116" actId="20577"/>
          <ac:spMkLst>
            <pc:docMk/>
            <pc:sldMk cId="991442592" sldId="2147470214"/>
            <ac:spMk id="5" creationId="{0C3B75F3-3F0F-E8BB-041C-1C3571D9C88F}"/>
          </ac:spMkLst>
        </pc:spChg>
        <pc:picChg chg="mod">
          <ac:chgData name="Preston Lau" userId="3b9e3d41-8f59-4a77-a59b-0503c1e1b48d" providerId="ADAL" clId="{43724CDB-1E7E-DE4B-8585-EA5413BAB9D0}" dt="2023-09-11T05:45:06.023" v="1799" actId="14100"/>
          <ac:picMkLst>
            <pc:docMk/>
            <pc:sldMk cId="991442592" sldId="2147470214"/>
            <ac:picMk id="6" creationId="{C46193AA-0BB4-8328-99F1-E4C688572620}"/>
          </ac:picMkLst>
        </pc:picChg>
      </pc:sldChg>
      <pc:sldChg chg="addSp modSp add mod">
        <pc:chgData name="Preston Lau" userId="3b9e3d41-8f59-4a77-a59b-0503c1e1b48d" providerId="ADAL" clId="{43724CDB-1E7E-DE4B-8585-EA5413BAB9D0}" dt="2023-09-12T01:59:21.763" v="2108" actId="20577"/>
        <pc:sldMkLst>
          <pc:docMk/>
          <pc:sldMk cId="633083536" sldId="2147470215"/>
        </pc:sldMkLst>
        <pc:spChg chg="add mod">
          <ac:chgData name="Preston Lau" userId="3b9e3d41-8f59-4a77-a59b-0503c1e1b48d" providerId="ADAL" clId="{43724CDB-1E7E-DE4B-8585-EA5413BAB9D0}" dt="2023-09-11T05:38:52.512" v="1774"/>
          <ac:spMkLst>
            <pc:docMk/>
            <pc:sldMk cId="633083536" sldId="2147470215"/>
            <ac:spMk id="2" creationId="{1E7E4BB0-6810-9790-6F52-8BF57A0EECB8}"/>
          </ac:spMkLst>
        </pc:spChg>
        <pc:spChg chg="mod">
          <ac:chgData name="Preston Lau" userId="3b9e3d41-8f59-4a77-a59b-0503c1e1b48d" providerId="ADAL" clId="{43724CDB-1E7E-DE4B-8585-EA5413BAB9D0}" dt="2023-09-12T01:59:21.763" v="2108" actId="20577"/>
          <ac:spMkLst>
            <pc:docMk/>
            <pc:sldMk cId="633083536" sldId="2147470215"/>
            <ac:spMk id="5" creationId="{0C3B75F3-3F0F-E8BB-041C-1C3571D9C88F}"/>
          </ac:spMkLst>
        </pc:spChg>
      </pc:sldChg>
      <pc:sldChg chg="addSp delSp modSp add mod">
        <pc:chgData name="Preston Lau" userId="3b9e3d41-8f59-4a77-a59b-0503c1e1b48d" providerId="ADAL" clId="{43724CDB-1E7E-DE4B-8585-EA5413BAB9D0}" dt="2023-09-12T17:04:57.350" v="2201" actId="1076"/>
        <pc:sldMkLst>
          <pc:docMk/>
          <pc:sldMk cId="4236204080" sldId="2147470216"/>
        </pc:sldMkLst>
        <pc:spChg chg="mod">
          <ac:chgData name="Preston Lau" userId="3b9e3d41-8f59-4a77-a59b-0503c1e1b48d" providerId="ADAL" clId="{43724CDB-1E7E-DE4B-8585-EA5413BAB9D0}" dt="2023-09-12T17:04:52.090" v="2200" actId="1076"/>
          <ac:spMkLst>
            <pc:docMk/>
            <pc:sldMk cId="4236204080" sldId="2147470216"/>
            <ac:spMk id="2" creationId="{1B5B90A4-D995-A18A-7830-9AFFD057DA88}"/>
          </ac:spMkLst>
        </pc:spChg>
        <pc:spChg chg="mod">
          <ac:chgData name="Preston Lau" userId="3b9e3d41-8f59-4a77-a59b-0503c1e1b48d" providerId="ADAL" clId="{43724CDB-1E7E-DE4B-8585-EA5413BAB9D0}" dt="2023-09-12T17:04:57.350" v="2201" actId="1076"/>
          <ac:spMkLst>
            <pc:docMk/>
            <pc:sldMk cId="4236204080" sldId="2147470216"/>
            <ac:spMk id="3" creationId="{EDBFD57B-C596-BD55-35C1-24A6D0CF10DE}"/>
          </ac:spMkLst>
        </pc:spChg>
        <pc:spChg chg="del mod">
          <ac:chgData name="Preston Lau" userId="3b9e3d41-8f59-4a77-a59b-0503c1e1b48d" providerId="ADAL" clId="{43724CDB-1E7E-DE4B-8585-EA5413BAB9D0}" dt="2023-09-12T02:01:19.676" v="2184" actId="478"/>
          <ac:spMkLst>
            <pc:docMk/>
            <pc:sldMk cId="4236204080" sldId="2147470216"/>
            <ac:spMk id="4" creationId="{C7229DCA-8699-CA68-E24B-FCBF9FF2B769}"/>
          </ac:spMkLst>
        </pc:spChg>
        <pc:spChg chg="mod">
          <ac:chgData name="Preston Lau" userId="3b9e3d41-8f59-4a77-a59b-0503c1e1b48d" providerId="ADAL" clId="{43724CDB-1E7E-DE4B-8585-EA5413BAB9D0}" dt="2023-09-12T17:04:52.090" v="2200" actId="1076"/>
          <ac:spMkLst>
            <pc:docMk/>
            <pc:sldMk cId="4236204080" sldId="2147470216"/>
            <ac:spMk id="5" creationId="{F673A6D1-1694-3740-4CA3-93D9D29061A6}"/>
          </ac:spMkLst>
        </pc:spChg>
        <pc:spChg chg="mod">
          <ac:chgData name="Preston Lau" userId="3b9e3d41-8f59-4a77-a59b-0503c1e1b48d" providerId="ADAL" clId="{43724CDB-1E7E-DE4B-8585-EA5413BAB9D0}" dt="2023-09-12T17:04:52.090" v="2200" actId="1076"/>
          <ac:spMkLst>
            <pc:docMk/>
            <pc:sldMk cId="4236204080" sldId="2147470216"/>
            <ac:spMk id="6" creationId="{F2F470A5-25E2-0503-5CB0-D8596325D831}"/>
          </ac:spMkLst>
        </pc:spChg>
        <pc:spChg chg="mod">
          <ac:chgData name="Preston Lau" userId="3b9e3d41-8f59-4a77-a59b-0503c1e1b48d" providerId="ADAL" clId="{43724CDB-1E7E-DE4B-8585-EA5413BAB9D0}" dt="2023-09-12T17:04:52.090" v="2200" actId="1076"/>
          <ac:spMkLst>
            <pc:docMk/>
            <pc:sldMk cId="4236204080" sldId="2147470216"/>
            <ac:spMk id="8" creationId="{37719A4B-A798-EEFD-FB2A-912F27128B5A}"/>
          </ac:spMkLst>
        </pc:spChg>
        <pc:spChg chg="mod">
          <ac:chgData name="Preston Lau" userId="3b9e3d41-8f59-4a77-a59b-0503c1e1b48d" providerId="ADAL" clId="{43724CDB-1E7E-DE4B-8585-EA5413BAB9D0}" dt="2023-09-12T17:04:52.090" v="2200" actId="1076"/>
          <ac:spMkLst>
            <pc:docMk/>
            <pc:sldMk cId="4236204080" sldId="2147470216"/>
            <ac:spMk id="9" creationId="{0957B052-1DEB-1A77-C217-B71D5F22AD40}"/>
          </ac:spMkLst>
        </pc:spChg>
        <pc:spChg chg="mod">
          <ac:chgData name="Preston Lau" userId="3b9e3d41-8f59-4a77-a59b-0503c1e1b48d" providerId="ADAL" clId="{43724CDB-1E7E-DE4B-8585-EA5413BAB9D0}" dt="2023-09-12T17:04:52.090" v="2200" actId="1076"/>
          <ac:spMkLst>
            <pc:docMk/>
            <pc:sldMk cId="4236204080" sldId="2147470216"/>
            <ac:spMk id="10" creationId="{0CDDA90B-F6EA-A98C-AF97-F04493E5DECA}"/>
          </ac:spMkLst>
        </pc:spChg>
        <pc:spChg chg="mod">
          <ac:chgData name="Preston Lau" userId="3b9e3d41-8f59-4a77-a59b-0503c1e1b48d" providerId="ADAL" clId="{43724CDB-1E7E-DE4B-8585-EA5413BAB9D0}" dt="2023-09-12T17:04:52.090" v="2200" actId="1076"/>
          <ac:spMkLst>
            <pc:docMk/>
            <pc:sldMk cId="4236204080" sldId="2147470216"/>
            <ac:spMk id="11" creationId="{F912DF74-C6CE-253F-B25E-E67491ADA640}"/>
          </ac:spMkLst>
        </pc:spChg>
        <pc:spChg chg="mod">
          <ac:chgData name="Preston Lau" userId="3b9e3d41-8f59-4a77-a59b-0503c1e1b48d" providerId="ADAL" clId="{43724CDB-1E7E-DE4B-8585-EA5413BAB9D0}" dt="2023-09-12T17:04:52.090" v="2200" actId="1076"/>
          <ac:spMkLst>
            <pc:docMk/>
            <pc:sldMk cId="4236204080" sldId="2147470216"/>
            <ac:spMk id="13" creationId="{6B25B458-79A1-0ADF-3348-ED5F182C2290}"/>
          </ac:spMkLst>
        </pc:spChg>
        <pc:spChg chg="mod">
          <ac:chgData name="Preston Lau" userId="3b9e3d41-8f59-4a77-a59b-0503c1e1b48d" providerId="ADAL" clId="{43724CDB-1E7E-DE4B-8585-EA5413BAB9D0}" dt="2023-09-12T17:04:52.090" v="2200" actId="1076"/>
          <ac:spMkLst>
            <pc:docMk/>
            <pc:sldMk cId="4236204080" sldId="2147470216"/>
            <ac:spMk id="14" creationId="{FC0D40E5-0147-083D-F65A-2FAB30E65AC7}"/>
          </ac:spMkLst>
        </pc:spChg>
        <pc:spChg chg="mod">
          <ac:chgData name="Preston Lau" userId="3b9e3d41-8f59-4a77-a59b-0503c1e1b48d" providerId="ADAL" clId="{43724CDB-1E7E-DE4B-8585-EA5413BAB9D0}" dt="2023-09-12T17:04:52.090" v="2200" actId="1076"/>
          <ac:spMkLst>
            <pc:docMk/>
            <pc:sldMk cId="4236204080" sldId="2147470216"/>
            <ac:spMk id="16" creationId="{C62BD72D-1215-4E67-0743-9F61A78F2AA3}"/>
          </ac:spMkLst>
        </pc:spChg>
        <pc:spChg chg="mod">
          <ac:chgData name="Preston Lau" userId="3b9e3d41-8f59-4a77-a59b-0503c1e1b48d" providerId="ADAL" clId="{43724CDB-1E7E-DE4B-8585-EA5413BAB9D0}" dt="2023-09-12T17:04:52.090" v="2200" actId="1076"/>
          <ac:spMkLst>
            <pc:docMk/>
            <pc:sldMk cId="4236204080" sldId="2147470216"/>
            <ac:spMk id="17" creationId="{B1AF4CAB-EE40-618D-B468-AB9263837BFB}"/>
          </ac:spMkLst>
        </pc:spChg>
        <pc:spChg chg="mod">
          <ac:chgData name="Preston Lau" userId="3b9e3d41-8f59-4a77-a59b-0503c1e1b48d" providerId="ADAL" clId="{43724CDB-1E7E-DE4B-8585-EA5413BAB9D0}" dt="2023-09-12T17:04:52.090" v="2200" actId="1076"/>
          <ac:spMkLst>
            <pc:docMk/>
            <pc:sldMk cId="4236204080" sldId="2147470216"/>
            <ac:spMk id="18" creationId="{DC0E0AC4-EE9D-2190-B77B-F08D9370D027}"/>
          </ac:spMkLst>
        </pc:spChg>
        <pc:spChg chg="mod">
          <ac:chgData name="Preston Lau" userId="3b9e3d41-8f59-4a77-a59b-0503c1e1b48d" providerId="ADAL" clId="{43724CDB-1E7E-DE4B-8585-EA5413BAB9D0}" dt="2023-09-12T17:04:52.090" v="2200" actId="1076"/>
          <ac:spMkLst>
            <pc:docMk/>
            <pc:sldMk cId="4236204080" sldId="2147470216"/>
            <ac:spMk id="20" creationId="{F48F0111-CF3A-4AA4-48E8-FD0F5B073243}"/>
          </ac:spMkLst>
        </pc:spChg>
        <pc:spChg chg="mod">
          <ac:chgData name="Preston Lau" userId="3b9e3d41-8f59-4a77-a59b-0503c1e1b48d" providerId="ADAL" clId="{43724CDB-1E7E-DE4B-8585-EA5413BAB9D0}" dt="2023-09-12T17:04:52.090" v="2200" actId="1076"/>
          <ac:spMkLst>
            <pc:docMk/>
            <pc:sldMk cId="4236204080" sldId="2147470216"/>
            <ac:spMk id="21" creationId="{3663AC00-30E7-A488-9A43-8B0C80082E8F}"/>
          </ac:spMkLst>
        </pc:spChg>
        <pc:spChg chg="add del mod">
          <ac:chgData name="Preston Lau" userId="3b9e3d41-8f59-4a77-a59b-0503c1e1b48d" providerId="ADAL" clId="{43724CDB-1E7E-DE4B-8585-EA5413BAB9D0}" dt="2023-09-10T23:53:03.730" v="1550" actId="478"/>
          <ac:spMkLst>
            <pc:docMk/>
            <pc:sldMk cId="4236204080" sldId="2147470216"/>
            <ac:spMk id="22" creationId="{64BF814D-69E0-1727-A6B9-988B505615CA}"/>
          </ac:spMkLst>
        </pc:spChg>
        <pc:spChg chg="mod">
          <ac:chgData name="Preston Lau" userId="3b9e3d41-8f59-4a77-a59b-0503c1e1b48d" providerId="ADAL" clId="{43724CDB-1E7E-DE4B-8585-EA5413BAB9D0}" dt="2023-09-12T17:04:52.090" v="2200" actId="1076"/>
          <ac:spMkLst>
            <pc:docMk/>
            <pc:sldMk cId="4236204080" sldId="2147470216"/>
            <ac:spMk id="23" creationId="{E7D60C63-2465-C3E4-B110-D1C21137F691}"/>
          </ac:spMkLst>
        </pc:spChg>
        <pc:spChg chg="mod">
          <ac:chgData name="Preston Lau" userId="3b9e3d41-8f59-4a77-a59b-0503c1e1b48d" providerId="ADAL" clId="{43724CDB-1E7E-DE4B-8585-EA5413BAB9D0}" dt="2023-09-12T17:04:52.090" v="2200" actId="1076"/>
          <ac:spMkLst>
            <pc:docMk/>
            <pc:sldMk cId="4236204080" sldId="2147470216"/>
            <ac:spMk id="24" creationId="{81FE015E-E34F-4B50-0530-56B76D2F65AE}"/>
          </ac:spMkLst>
        </pc:spChg>
        <pc:spChg chg="add del mod">
          <ac:chgData name="Preston Lau" userId="3b9e3d41-8f59-4a77-a59b-0503c1e1b48d" providerId="ADAL" clId="{43724CDB-1E7E-DE4B-8585-EA5413BAB9D0}" dt="2023-09-10T23:52:57.277" v="1548"/>
          <ac:spMkLst>
            <pc:docMk/>
            <pc:sldMk cId="4236204080" sldId="2147470216"/>
            <ac:spMk id="25" creationId="{25224FD2-B1B7-4CCF-FB43-0D70EC468B01}"/>
          </ac:spMkLst>
        </pc:spChg>
        <pc:spChg chg="add mod">
          <ac:chgData name="Preston Lau" userId="3b9e3d41-8f59-4a77-a59b-0503c1e1b48d" providerId="ADAL" clId="{43724CDB-1E7E-DE4B-8585-EA5413BAB9D0}" dt="2023-09-12T17:04:52.090" v="2200" actId="1076"/>
          <ac:spMkLst>
            <pc:docMk/>
            <pc:sldMk cId="4236204080" sldId="2147470216"/>
            <ac:spMk id="28" creationId="{29112766-F47F-ADF6-B47C-489F5154E4FF}"/>
          </ac:spMkLst>
        </pc:spChg>
        <pc:spChg chg="add mod">
          <ac:chgData name="Preston Lau" userId="3b9e3d41-8f59-4a77-a59b-0503c1e1b48d" providerId="ADAL" clId="{43724CDB-1E7E-DE4B-8585-EA5413BAB9D0}" dt="2023-09-12T02:01:15.707" v="2183" actId="20577"/>
          <ac:spMkLst>
            <pc:docMk/>
            <pc:sldMk cId="4236204080" sldId="2147470216"/>
            <ac:spMk id="29" creationId="{89BBDBF6-6175-A0B8-D61A-B3F5B83FC104}"/>
          </ac:spMkLst>
        </pc:spChg>
        <pc:spChg chg="mod">
          <ac:chgData name="Preston Lau" userId="3b9e3d41-8f59-4a77-a59b-0503c1e1b48d" providerId="ADAL" clId="{43724CDB-1E7E-DE4B-8585-EA5413BAB9D0}" dt="2023-09-12T17:04:52.090" v="2200" actId="1076"/>
          <ac:spMkLst>
            <pc:docMk/>
            <pc:sldMk cId="4236204080" sldId="2147470216"/>
            <ac:spMk id="37" creationId="{20A4132B-F087-08F4-42BA-50241EEF9BD2}"/>
          </ac:spMkLst>
        </pc:spChg>
        <pc:spChg chg="mod">
          <ac:chgData name="Preston Lau" userId="3b9e3d41-8f59-4a77-a59b-0503c1e1b48d" providerId="ADAL" clId="{43724CDB-1E7E-DE4B-8585-EA5413BAB9D0}" dt="2023-09-12T17:04:52.090" v="2200" actId="1076"/>
          <ac:spMkLst>
            <pc:docMk/>
            <pc:sldMk cId="4236204080" sldId="2147470216"/>
            <ac:spMk id="40" creationId="{093E5639-1EBC-72D1-13E4-B7F40BE1E192}"/>
          </ac:spMkLst>
        </pc:spChg>
        <pc:spChg chg="mod">
          <ac:chgData name="Preston Lau" userId="3b9e3d41-8f59-4a77-a59b-0503c1e1b48d" providerId="ADAL" clId="{43724CDB-1E7E-DE4B-8585-EA5413BAB9D0}" dt="2023-09-12T17:04:52.090" v="2200" actId="1076"/>
          <ac:spMkLst>
            <pc:docMk/>
            <pc:sldMk cId="4236204080" sldId="2147470216"/>
            <ac:spMk id="42" creationId="{6500771B-0A3A-6578-B537-90749091DF9A}"/>
          </ac:spMkLst>
        </pc:spChg>
        <pc:spChg chg="mod">
          <ac:chgData name="Preston Lau" userId="3b9e3d41-8f59-4a77-a59b-0503c1e1b48d" providerId="ADAL" clId="{43724CDB-1E7E-DE4B-8585-EA5413BAB9D0}" dt="2023-09-12T17:04:52.090" v="2200" actId="1076"/>
          <ac:spMkLst>
            <pc:docMk/>
            <pc:sldMk cId="4236204080" sldId="2147470216"/>
            <ac:spMk id="45" creationId="{CF61DCDD-768B-7357-EBCD-3FE866FD8039}"/>
          </ac:spMkLst>
        </pc:spChg>
        <pc:spChg chg="mod">
          <ac:chgData name="Preston Lau" userId="3b9e3d41-8f59-4a77-a59b-0503c1e1b48d" providerId="ADAL" clId="{43724CDB-1E7E-DE4B-8585-EA5413BAB9D0}" dt="2023-09-12T17:04:52.090" v="2200" actId="1076"/>
          <ac:spMkLst>
            <pc:docMk/>
            <pc:sldMk cId="4236204080" sldId="2147470216"/>
            <ac:spMk id="46" creationId="{0576174D-58C6-AF4E-2449-F1547EF125D3}"/>
          </ac:spMkLst>
        </pc:spChg>
        <pc:spChg chg="mod">
          <ac:chgData name="Preston Lau" userId="3b9e3d41-8f59-4a77-a59b-0503c1e1b48d" providerId="ADAL" clId="{43724CDB-1E7E-DE4B-8585-EA5413BAB9D0}" dt="2023-09-12T17:04:52.090" v="2200" actId="1076"/>
          <ac:spMkLst>
            <pc:docMk/>
            <pc:sldMk cId="4236204080" sldId="2147470216"/>
            <ac:spMk id="47" creationId="{BFFC54F0-4378-10A2-18D2-05893BABC364}"/>
          </ac:spMkLst>
        </pc:spChg>
        <pc:spChg chg="mod">
          <ac:chgData name="Preston Lau" userId="3b9e3d41-8f59-4a77-a59b-0503c1e1b48d" providerId="ADAL" clId="{43724CDB-1E7E-DE4B-8585-EA5413BAB9D0}" dt="2023-09-12T17:04:52.090" v="2200" actId="1076"/>
          <ac:spMkLst>
            <pc:docMk/>
            <pc:sldMk cId="4236204080" sldId="2147470216"/>
            <ac:spMk id="48" creationId="{6D935197-BBFA-B259-3FC5-23B50900DCE6}"/>
          </ac:spMkLst>
        </pc:spChg>
        <pc:spChg chg="mod">
          <ac:chgData name="Preston Lau" userId="3b9e3d41-8f59-4a77-a59b-0503c1e1b48d" providerId="ADAL" clId="{43724CDB-1E7E-DE4B-8585-EA5413BAB9D0}" dt="2023-09-12T17:04:52.090" v="2200" actId="1076"/>
          <ac:spMkLst>
            <pc:docMk/>
            <pc:sldMk cId="4236204080" sldId="2147470216"/>
            <ac:spMk id="49" creationId="{7BE15CCF-5F8D-6199-B253-94E399130B0A}"/>
          </ac:spMkLst>
        </pc:spChg>
        <pc:spChg chg="mod">
          <ac:chgData name="Preston Lau" userId="3b9e3d41-8f59-4a77-a59b-0503c1e1b48d" providerId="ADAL" clId="{43724CDB-1E7E-DE4B-8585-EA5413BAB9D0}" dt="2023-09-12T17:04:52.090" v="2200" actId="1076"/>
          <ac:spMkLst>
            <pc:docMk/>
            <pc:sldMk cId="4236204080" sldId="2147470216"/>
            <ac:spMk id="50" creationId="{D4D0D8D3-617E-763A-CFC6-09E33ACEA2AF}"/>
          </ac:spMkLst>
        </pc:spChg>
        <pc:spChg chg="mod">
          <ac:chgData name="Preston Lau" userId="3b9e3d41-8f59-4a77-a59b-0503c1e1b48d" providerId="ADAL" clId="{43724CDB-1E7E-DE4B-8585-EA5413BAB9D0}" dt="2023-09-12T17:04:52.090" v="2200" actId="1076"/>
          <ac:spMkLst>
            <pc:docMk/>
            <pc:sldMk cId="4236204080" sldId="2147470216"/>
            <ac:spMk id="51" creationId="{7F0FB790-30AE-8266-9DF4-37256E951B47}"/>
          </ac:spMkLst>
        </pc:spChg>
        <pc:spChg chg="mod">
          <ac:chgData name="Preston Lau" userId="3b9e3d41-8f59-4a77-a59b-0503c1e1b48d" providerId="ADAL" clId="{43724CDB-1E7E-DE4B-8585-EA5413BAB9D0}" dt="2023-09-12T17:04:52.090" v="2200" actId="1076"/>
          <ac:spMkLst>
            <pc:docMk/>
            <pc:sldMk cId="4236204080" sldId="2147470216"/>
            <ac:spMk id="52" creationId="{E84CC414-B8F6-6933-4E53-CCBBEB22271C}"/>
          </ac:spMkLst>
        </pc:spChg>
        <pc:spChg chg="mod">
          <ac:chgData name="Preston Lau" userId="3b9e3d41-8f59-4a77-a59b-0503c1e1b48d" providerId="ADAL" clId="{43724CDB-1E7E-DE4B-8585-EA5413BAB9D0}" dt="2023-09-12T17:04:52.090" v="2200" actId="1076"/>
          <ac:spMkLst>
            <pc:docMk/>
            <pc:sldMk cId="4236204080" sldId="2147470216"/>
            <ac:spMk id="60" creationId="{0419DA83-08A2-79F4-BF9B-4B307DFC6AA2}"/>
          </ac:spMkLst>
        </pc:spChg>
        <pc:spChg chg="mod">
          <ac:chgData name="Preston Lau" userId="3b9e3d41-8f59-4a77-a59b-0503c1e1b48d" providerId="ADAL" clId="{43724CDB-1E7E-DE4B-8585-EA5413BAB9D0}" dt="2023-09-12T17:04:52.090" v="2200" actId="1076"/>
          <ac:spMkLst>
            <pc:docMk/>
            <pc:sldMk cId="4236204080" sldId="2147470216"/>
            <ac:spMk id="61" creationId="{60952C71-BFB7-F802-7B86-71F3B640C8DF}"/>
          </ac:spMkLst>
        </pc:spChg>
        <pc:spChg chg="mod">
          <ac:chgData name="Preston Lau" userId="3b9e3d41-8f59-4a77-a59b-0503c1e1b48d" providerId="ADAL" clId="{43724CDB-1E7E-DE4B-8585-EA5413BAB9D0}" dt="2023-09-12T17:04:52.090" v="2200" actId="1076"/>
          <ac:spMkLst>
            <pc:docMk/>
            <pc:sldMk cId="4236204080" sldId="2147470216"/>
            <ac:spMk id="62" creationId="{7DEA25CC-D08F-F842-C56F-74A356596A26}"/>
          </ac:spMkLst>
        </pc:spChg>
        <pc:spChg chg="mod">
          <ac:chgData name="Preston Lau" userId="3b9e3d41-8f59-4a77-a59b-0503c1e1b48d" providerId="ADAL" clId="{43724CDB-1E7E-DE4B-8585-EA5413BAB9D0}" dt="2023-09-12T17:04:52.090" v="2200" actId="1076"/>
          <ac:spMkLst>
            <pc:docMk/>
            <pc:sldMk cId="4236204080" sldId="2147470216"/>
            <ac:spMk id="63" creationId="{4FF7CEB6-1810-3EB4-FFCC-9D09D275C811}"/>
          </ac:spMkLst>
        </pc:spChg>
        <pc:spChg chg="mod">
          <ac:chgData name="Preston Lau" userId="3b9e3d41-8f59-4a77-a59b-0503c1e1b48d" providerId="ADAL" clId="{43724CDB-1E7E-DE4B-8585-EA5413BAB9D0}" dt="2023-09-12T17:04:52.090" v="2200" actId="1076"/>
          <ac:spMkLst>
            <pc:docMk/>
            <pc:sldMk cId="4236204080" sldId="2147470216"/>
            <ac:spMk id="64" creationId="{950E1B18-1EA7-8BF2-DF0E-2F357AB65327}"/>
          </ac:spMkLst>
        </pc:spChg>
        <pc:spChg chg="mod">
          <ac:chgData name="Preston Lau" userId="3b9e3d41-8f59-4a77-a59b-0503c1e1b48d" providerId="ADAL" clId="{43724CDB-1E7E-DE4B-8585-EA5413BAB9D0}" dt="2023-09-12T17:04:52.090" v="2200" actId="1076"/>
          <ac:spMkLst>
            <pc:docMk/>
            <pc:sldMk cId="4236204080" sldId="2147470216"/>
            <ac:spMk id="65" creationId="{F2ABBFAA-7C2F-8600-B865-C4026F07A63E}"/>
          </ac:spMkLst>
        </pc:spChg>
        <pc:spChg chg="mod">
          <ac:chgData name="Preston Lau" userId="3b9e3d41-8f59-4a77-a59b-0503c1e1b48d" providerId="ADAL" clId="{43724CDB-1E7E-DE4B-8585-EA5413BAB9D0}" dt="2023-09-12T17:04:52.090" v="2200" actId="1076"/>
          <ac:spMkLst>
            <pc:docMk/>
            <pc:sldMk cId="4236204080" sldId="2147470216"/>
            <ac:spMk id="66" creationId="{3270663E-1F67-88AE-F268-3C506DE96485}"/>
          </ac:spMkLst>
        </pc:spChg>
        <pc:spChg chg="mod">
          <ac:chgData name="Preston Lau" userId="3b9e3d41-8f59-4a77-a59b-0503c1e1b48d" providerId="ADAL" clId="{43724CDB-1E7E-DE4B-8585-EA5413BAB9D0}" dt="2023-09-12T17:04:52.090" v="2200" actId="1076"/>
          <ac:spMkLst>
            <pc:docMk/>
            <pc:sldMk cId="4236204080" sldId="2147470216"/>
            <ac:spMk id="67" creationId="{9DB124C9-BDF4-77CA-7646-063C1219EB62}"/>
          </ac:spMkLst>
        </pc:spChg>
        <pc:spChg chg="mod">
          <ac:chgData name="Preston Lau" userId="3b9e3d41-8f59-4a77-a59b-0503c1e1b48d" providerId="ADAL" clId="{43724CDB-1E7E-DE4B-8585-EA5413BAB9D0}" dt="2023-09-12T17:04:52.090" v="2200" actId="1076"/>
          <ac:spMkLst>
            <pc:docMk/>
            <pc:sldMk cId="4236204080" sldId="2147470216"/>
            <ac:spMk id="4097" creationId="{96BA08CD-7F31-C1F4-A5E8-3E8056B0F885}"/>
          </ac:spMkLst>
        </pc:spChg>
        <pc:spChg chg="mod">
          <ac:chgData name="Preston Lau" userId="3b9e3d41-8f59-4a77-a59b-0503c1e1b48d" providerId="ADAL" clId="{43724CDB-1E7E-DE4B-8585-EA5413BAB9D0}" dt="2023-09-12T17:04:52.090" v="2200" actId="1076"/>
          <ac:spMkLst>
            <pc:docMk/>
            <pc:sldMk cId="4236204080" sldId="2147470216"/>
            <ac:spMk id="4101" creationId="{A2DF51F0-213B-5C7A-8F50-C25D5A619F96}"/>
          </ac:spMkLst>
        </pc:spChg>
        <pc:spChg chg="mod">
          <ac:chgData name="Preston Lau" userId="3b9e3d41-8f59-4a77-a59b-0503c1e1b48d" providerId="ADAL" clId="{43724CDB-1E7E-DE4B-8585-EA5413BAB9D0}" dt="2023-09-12T17:04:52.090" v="2200" actId="1076"/>
          <ac:spMkLst>
            <pc:docMk/>
            <pc:sldMk cId="4236204080" sldId="2147470216"/>
            <ac:spMk id="11296" creationId="{9973E312-0A9D-AF2F-4A98-EBC0CCD23AAE}"/>
          </ac:spMkLst>
        </pc:spChg>
        <pc:spChg chg="mod">
          <ac:chgData name="Preston Lau" userId="3b9e3d41-8f59-4a77-a59b-0503c1e1b48d" providerId="ADAL" clId="{43724CDB-1E7E-DE4B-8585-EA5413BAB9D0}" dt="2023-09-12T17:04:52.090" v="2200" actId="1076"/>
          <ac:spMkLst>
            <pc:docMk/>
            <pc:sldMk cId="4236204080" sldId="2147470216"/>
            <ac:spMk id="11302" creationId="{5A265E86-BED6-CA26-860D-803EAE273E21}"/>
          </ac:spMkLst>
        </pc:spChg>
        <pc:spChg chg="mod">
          <ac:chgData name="Preston Lau" userId="3b9e3d41-8f59-4a77-a59b-0503c1e1b48d" providerId="ADAL" clId="{43724CDB-1E7E-DE4B-8585-EA5413BAB9D0}" dt="2023-09-12T17:04:52.090" v="2200" actId="1076"/>
          <ac:spMkLst>
            <pc:docMk/>
            <pc:sldMk cId="4236204080" sldId="2147470216"/>
            <ac:spMk id="11305" creationId="{A54A6F18-3D4E-0D86-AAEE-574C0067D248}"/>
          </ac:spMkLst>
        </pc:spChg>
        <pc:grpChg chg="mod">
          <ac:chgData name="Preston Lau" userId="3b9e3d41-8f59-4a77-a59b-0503c1e1b48d" providerId="ADAL" clId="{43724CDB-1E7E-DE4B-8585-EA5413BAB9D0}" dt="2023-09-12T17:04:52.090" v="2200" actId="1076"/>
          <ac:grpSpMkLst>
            <pc:docMk/>
            <pc:sldMk cId="4236204080" sldId="2147470216"/>
            <ac:grpSpMk id="19" creationId="{BCBF053F-6945-8485-58C7-0BCAC07FBC6E}"/>
          </ac:grpSpMkLst>
        </pc:grpChg>
        <pc:grpChg chg="mod">
          <ac:chgData name="Preston Lau" userId="3b9e3d41-8f59-4a77-a59b-0503c1e1b48d" providerId="ADAL" clId="{43724CDB-1E7E-DE4B-8585-EA5413BAB9D0}" dt="2023-09-12T17:04:52.090" v="2200" actId="1076"/>
          <ac:grpSpMkLst>
            <pc:docMk/>
            <pc:sldMk cId="4236204080" sldId="2147470216"/>
            <ac:grpSpMk id="26" creationId="{BD527B29-2318-31B2-A35A-EE3C61AE46AA}"/>
          </ac:grpSpMkLst>
        </pc:grpChg>
        <pc:grpChg chg="mod">
          <ac:chgData name="Preston Lau" userId="3b9e3d41-8f59-4a77-a59b-0503c1e1b48d" providerId="ADAL" clId="{43724CDB-1E7E-DE4B-8585-EA5413BAB9D0}" dt="2023-09-12T17:04:52.090" v="2200" actId="1076"/>
          <ac:grpSpMkLst>
            <pc:docMk/>
            <pc:sldMk cId="4236204080" sldId="2147470216"/>
            <ac:grpSpMk id="27" creationId="{BA1146A5-F397-239C-6725-5055004F14F7}"/>
          </ac:grpSpMkLst>
        </pc:grpChg>
        <pc:picChg chg="mod">
          <ac:chgData name="Preston Lau" userId="3b9e3d41-8f59-4a77-a59b-0503c1e1b48d" providerId="ADAL" clId="{43724CDB-1E7E-DE4B-8585-EA5413BAB9D0}" dt="2023-09-12T17:04:52.090" v="2200" actId="1076"/>
          <ac:picMkLst>
            <pc:docMk/>
            <pc:sldMk cId="4236204080" sldId="2147470216"/>
            <ac:picMk id="7" creationId="{24C37CD3-A33E-0D60-CCCC-339F57491B6F}"/>
          </ac:picMkLst>
        </pc:picChg>
        <pc:picChg chg="mod">
          <ac:chgData name="Preston Lau" userId="3b9e3d41-8f59-4a77-a59b-0503c1e1b48d" providerId="ADAL" clId="{43724CDB-1E7E-DE4B-8585-EA5413BAB9D0}" dt="2023-09-12T17:04:52.090" v="2200" actId="1076"/>
          <ac:picMkLst>
            <pc:docMk/>
            <pc:sldMk cId="4236204080" sldId="2147470216"/>
            <ac:picMk id="32" creationId="{0A126851-49C7-7E7D-3851-7FF4C58073A2}"/>
          </ac:picMkLst>
        </pc:picChg>
        <pc:picChg chg="mod">
          <ac:chgData name="Preston Lau" userId="3b9e3d41-8f59-4a77-a59b-0503c1e1b48d" providerId="ADAL" clId="{43724CDB-1E7E-DE4B-8585-EA5413BAB9D0}" dt="2023-09-12T17:04:52.090" v="2200" actId="1076"/>
          <ac:picMkLst>
            <pc:docMk/>
            <pc:sldMk cId="4236204080" sldId="2147470216"/>
            <ac:picMk id="38" creationId="{80F8005B-64F6-0B63-791F-FCA078788C5C}"/>
          </ac:picMkLst>
        </pc:picChg>
        <pc:picChg chg="mod">
          <ac:chgData name="Preston Lau" userId="3b9e3d41-8f59-4a77-a59b-0503c1e1b48d" providerId="ADAL" clId="{43724CDB-1E7E-DE4B-8585-EA5413BAB9D0}" dt="2023-09-12T17:04:52.090" v="2200" actId="1076"/>
          <ac:picMkLst>
            <pc:docMk/>
            <pc:sldMk cId="4236204080" sldId="2147470216"/>
            <ac:picMk id="41" creationId="{E2F0F14C-F7D8-D3AA-BABE-93F814E839BC}"/>
          </ac:picMkLst>
        </pc:picChg>
        <pc:picChg chg="mod">
          <ac:chgData name="Preston Lau" userId="3b9e3d41-8f59-4a77-a59b-0503c1e1b48d" providerId="ADAL" clId="{43724CDB-1E7E-DE4B-8585-EA5413BAB9D0}" dt="2023-09-12T17:04:52.090" v="2200" actId="1076"/>
          <ac:picMkLst>
            <pc:docMk/>
            <pc:sldMk cId="4236204080" sldId="2147470216"/>
            <ac:picMk id="43" creationId="{B0D22644-EA41-D7CA-4766-B6A8AB288907}"/>
          </ac:picMkLst>
        </pc:picChg>
        <pc:picChg chg="mod">
          <ac:chgData name="Preston Lau" userId="3b9e3d41-8f59-4a77-a59b-0503c1e1b48d" providerId="ADAL" clId="{43724CDB-1E7E-DE4B-8585-EA5413BAB9D0}" dt="2023-09-12T17:04:52.090" v="2200" actId="1076"/>
          <ac:picMkLst>
            <pc:docMk/>
            <pc:sldMk cId="4236204080" sldId="2147470216"/>
            <ac:picMk id="54" creationId="{658D2BF8-2A68-37FE-ED8F-7A62F1415872}"/>
          </ac:picMkLst>
        </pc:picChg>
        <pc:picChg chg="mod">
          <ac:chgData name="Preston Lau" userId="3b9e3d41-8f59-4a77-a59b-0503c1e1b48d" providerId="ADAL" clId="{43724CDB-1E7E-DE4B-8585-EA5413BAB9D0}" dt="2023-09-12T17:04:52.090" v="2200" actId="1076"/>
          <ac:picMkLst>
            <pc:docMk/>
            <pc:sldMk cId="4236204080" sldId="2147470216"/>
            <ac:picMk id="55" creationId="{D15C4AA5-3AEE-4F06-5FAC-28980FE8E08C}"/>
          </ac:picMkLst>
        </pc:picChg>
        <pc:picChg chg="mod">
          <ac:chgData name="Preston Lau" userId="3b9e3d41-8f59-4a77-a59b-0503c1e1b48d" providerId="ADAL" clId="{43724CDB-1E7E-DE4B-8585-EA5413BAB9D0}" dt="2023-09-12T17:04:52.090" v="2200" actId="1076"/>
          <ac:picMkLst>
            <pc:docMk/>
            <pc:sldMk cId="4236204080" sldId="2147470216"/>
            <ac:picMk id="56" creationId="{B48DA819-7772-33FA-D696-A5977E0FFAF4}"/>
          </ac:picMkLst>
        </pc:picChg>
        <pc:picChg chg="mod">
          <ac:chgData name="Preston Lau" userId="3b9e3d41-8f59-4a77-a59b-0503c1e1b48d" providerId="ADAL" clId="{43724CDB-1E7E-DE4B-8585-EA5413BAB9D0}" dt="2023-09-12T17:04:52.090" v="2200" actId="1076"/>
          <ac:picMkLst>
            <pc:docMk/>
            <pc:sldMk cId="4236204080" sldId="2147470216"/>
            <ac:picMk id="57" creationId="{BECFDF5B-E40E-03A8-7097-A901EFB53898}"/>
          </ac:picMkLst>
        </pc:picChg>
        <pc:picChg chg="mod">
          <ac:chgData name="Preston Lau" userId="3b9e3d41-8f59-4a77-a59b-0503c1e1b48d" providerId="ADAL" clId="{43724CDB-1E7E-DE4B-8585-EA5413BAB9D0}" dt="2023-09-12T17:04:52.090" v="2200" actId="1076"/>
          <ac:picMkLst>
            <pc:docMk/>
            <pc:sldMk cId="4236204080" sldId="2147470216"/>
            <ac:picMk id="59" creationId="{2655B2BE-B3E8-FB71-31EF-C390205C5304}"/>
          </ac:picMkLst>
        </pc:picChg>
        <pc:picChg chg="mod">
          <ac:chgData name="Preston Lau" userId="3b9e3d41-8f59-4a77-a59b-0503c1e1b48d" providerId="ADAL" clId="{43724CDB-1E7E-DE4B-8585-EA5413BAB9D0}" dt="2023-09-12T17:04:52.090" v="2200" actId="1076"/>
          <ac:picMkLst>
            <pc:docMk/>
            <pc:sldMk cId="4236204080" sldId="2147470216"/>
            <ac:picMk id="4096" creationId="{A00D1475-EA64-9C75-3C72-A58F18862EA8}"/>
          </ac:picMkLst>
        </pc:picChg>
        <pc:picChg chg="mod">
          <ac:chgData name="Preston Lau" userId="3b9e3d41-8f59-4a77-a59b-0503c1e1b48d" providerId="ADAL" clId="{43724CDB-1E7E-DE4B-8585-EA5413BAB9D0}" dt="2023-09-12T17:04:52.090" v="2200" actId="1076"/>
          <ac:picMkLst>
            <pc:docMk/>
            <pc:sldMk cId="4236204080" sldId="2147470216"/>
            <ac:picMk id="4098" creationId="{0A19DDEE-0364-7775-EE8C-FE841ED69127}"/>
          </ac:picMkLst>
        </pc:picChg>
        <pc:picChg chg="mod">
          <ac:chgData name="Preston Lau" userId="3b9e3d41-8f59-4a77-a59b-0503c1e1b48d" providerId="ADAL" clId="{43724CDB-1E7E-DE4B-8585-EA5413BAB9D0}" dt="2023-09-12T17:04:52.090" v="2200" actId="1076"/>
          <ac:picMkLst>
            <pc:docMk/>
            <pc:sldMk cId="4236204080" sldId="2147470216"/>
            <ac:picMk id="4100" creationId="{239B0154-7CC6-D319-04A1-48A49AADD056}"/>
          </ac:picMkLst>
        </pc:picChg>
        <pc:picChg chg="mod">
          <ac:chgData name="Preston Lau" userId="3b9e3d41-8f59-4a77-a59b-0503c1e1b48d" providerId="ADAL" clId="{43724CDB-1E7E-DE4B-8585-EA5413BAB9D0}" dt="2023-09-12T17:04:52.090" v="2200" actId="1076"/>
          <ac:picMkLst>
            <pc:docMk/>
            <pc:sldMk cId="4236204080" sldId="2147470216"/>
            <ac:picMk id="4102" creationId="{C2DAE9AF-0ECC-E8C4-C733-482A01F51DA3}"/>
          </ac:picMkLst>
        </pc:picChg>
        <pc:picChg chg="mod">
          <ac:chgData name="Preston Lau" userId="3b9e3d41-8f59-4a77-a59b-0503c1e1b48d" providerId="ADAL" clId="{43724CDB-1E7E-DE4B-8585-EA5413BAB9D0}" dt="2023-09-12T17:04:52.090" v="2200" actId="1076"/>
          <ac:picMkLst>
            <pc:docMk/>
            <pc:sldMk cId="4236204080" sldId="2147470216"/>
            <ac:picMk id="4107" creationId="{CD279BE0-25D8-3E29-F558-5BAB37BF2FA6}"/>
          </ac:picMkLst>
        </pc:picChg>
        <pc:picChg chg="mod">
          <ac:chgData name="Preston Lau" userId="3b9e3d41-8f59-4a77-a59b-0503c1e1b48d" providerId="ADAL" clId="{43724CDB-1E7E-DE4B-8585-EA5413BAB9D0}" dt="2023-09-12T17:04:52.090" v="2200" actId="1076"/>
          <ac:picMkLst>
            <pc:docMk/>
            <pc:sldMk cId="4236204080" sldId="2147470216"/>
            <ac:picMk id="4108" creationId="{5A4DB388-8A02-8B18-F545-0C79436149D2}"/>
          </ac:picMkLst>
        </pc:picChg>
        <pc:picChg chg="mod">
          <ac:chgData name="Preston Lau" userId="3b9e3d41-8f59-4a77-a59b-0503c1e1b48d" providerId="ADAL" clId="{43724CDB-1E7E-DE4B-8585-EA5413BAB9D0}" dt="2023-09-12T17:04:52.090" v="2200" actId="1076"/>
          <ac:picMkLst>
            <pc:docMk/>
            <pc:sldMk cId="4236204080" sldId="2147470216"/>
            <ac:picMk id="4135" creationId="{D438AB23-F5C8-1F45-5E34-ADBD4C5820BF}"/>
          </ac:picMkLst>
        </pc:picChg>
        <pc:picChg chg="mod">
          <ac:chgData name="Preston Lau" userId="3b9e3d41-8f59-4a77-a59b-0503c1e1b48d" providerId="ADAL" clId="{43724CDB-1E7E-DE4B-8585-EA5413BAB9D0}" dt="2023-09-12T17:04:52.090" v="2200" actId="1076"/>
          <ac:picMkLst>
            <pc:docMk/>
            <pc:sldMk cId="4236204080" sldId="2147470216"/>
            <ac:picMk id="10242" creationId="{56B3D7F9-D150-6E9E-1F39-DFF9BE1C7AEC}"/>
          </ac:picMkLst>
        </pc:picChg>
        <pc:picChg chg="mod">
          <ac:chgData name="Preston Lau" userId="3b9e3d41-8f59-4a77-a59b-0503c1e1b48d" providerId="ADAL" clId="{43724CDB-1E7E-DE4B-8585-EA5413BAB9D0}" dt="2023-09-12T17:04:52.090" v="2200" actId="1076"/>
          <ac:picMkLst>
            <pc:docMk/>
            <pc:sldMk cId="4236204080" sldId="2147470216"/>
            <ac:picMk id="11266" creationId="{1A54A9E0-F510-413A-28A8-2DE819E00AFC}"/>
          </ac:picMkLst>
        </pc:picChg>
        <pc:picChg chg="mod">
          <ac:chgData name="Preston Lau" userId="3b9e3d41-8f59-4a77-a59b-0503c1e1b48d" providerId="ADAL" clId="{43724CDB-1E7E-DE4B-8585-EA5413BAB9D0}" dt="2023-09-12T17:04:52.090" v="2200" actId="1076"/>
          <ac:picMkLst>
            <pc:docMk/>
            <pc:sldMk cId="4236204080" sldId="2147470216"/>
            <ac:picMk id="11301" creationId="{4B43DBFA-98A4-F82C-10BA-ABB4D3832461}"/>
          </ac:picMkLst>
        </pc:picChg>
        <pc:picChg chg="mod">
          <ac:chgData name="Preston Lau" userId="3b9e3d41-8f59-4a77-a59b-0503c1e1b48d" providerId="ADAL" clId="{43724CDB-1E7E-DE4B-8585-EA5413BAB9D0}" dt="2023-09-12T17:04:52.090" v="2200" actId="1076"/>
          <ac:picMkLst>
            <pc:docMk/>
            <pc:sldMk cId="4236204080" sldId="2147470216"/>
            <ac:picMk id="11304" creationId="{D4F595A3-B7EF-0DBD-D186-722E8ECA9FB7}"/>
          </ac:picMkLst>
        </pc:picChg>
        <pc:picChg chg="add del mod">
          <ac:chgData name="Preston Lau" userId="3b9e3d41-8f59-4a77-a59b-0503c1e1b48d" providerId="ADAL" clId="{43724CDB-1E7E-DE4B-8585-EA5413BAB9D0}" dt="2023-09-10T23:47:52.621" v="1506" actId="478"/>
          <ac:picMkLst>
            <pc:docMk/>
            <pc:sldMk cId="4236204080" sldId="2147470216"/>
            <ac:picMk id="25602" creationId="{72531B36-2781-5885-66BB-97D8FC7FF087}"/>
          </ac:picMkLst>
        </pc:picChg>
        <pc:picChg chg="add del mod">
          <ac:chgData name="Preston Lau" userId="3b9e3d41-8f59-4a77-a59b-0503c1e1b48d" providerId="ADAL" clId="{43724CDB-1E7E-DE4B-8585-EA5413BAB9D0}" dt="2023-09-12T17:04:52.090" v="2200" actId="1076"/>
          <ac:picMkLst>
            <pc:docMk/>
            <pc:sldMk cId="4236204080" sldId="2147470216"/>
            <ac:picMk id="25604" creationId="{51D5F7DB-4286-B2C8-1DAD-522391117A2B}"/>
          </ac:picMkLst>
        </pc:picChg>
        <pc:cxnChg chg="mod">
          <ac:chgData name="Preston Lau" userId="3b9e3d41-8f59-4a77-a59b-0503c1e1b48d" providerId="ADAL" clId="{43724CDB-1E7E-DE4B-8585-EA5413BAB9D0}" dt="2023-09-12T17:04:52.090" v="2200" actId="1076"/>
          <ac:cxnSpMkLst>
            <pc:docMk/>
            <pc:sldMk cId="4236204080" sldId="2147470216"/>
            <ac:cxnSpMk id="39" creationId="{08628F3B-3B3B-6138-71DA-756A648ABFAE}"/>
          </ac:cxnSpMkLst>
        </pc:cxnChg>
        <pc:cxnChg chg="mod">
          <ac:chgData name="Preston Lau" userId="3b9e3d41-8f59-4a77-a59b-0503c1e1b48d" providerId="ADAL" clId="{43724CDB-1E7E-DE4B-8585-EA5413BAB9D0}" dt="2023-09-12T17:04:52.090" v="2200" actId="1076"/>
          <ac:cxnSpMkLst>
            <pc:docMk/>
            <pc:sldMk cId="4236204080" sldId="2147470216"/>
            <ac:cxnSpMk id="11295" creationId="{A13FC616-CC92-0195-C2C5-54418549B439}"/>
          </ac:cxnSpMkLst>
        </pc:cxnChg>
        <pc:cxnChg chg="mod">
          <ac:chgData name="Preston Lau" userId="3b9e3d41-8f59-4a77-a59b-0503c1e1b48d" providerId="ADAL" clId="{43724CDB-1E7E-DE4B-8585-EA5413BAB9D0}" dt="2023-09-12T17:04:52.090" v="2200" actId="1076"/>
          <ac:cxnSpMkLst>
            <pc:docMk/>
            <pc:sldMk cId="4236204080" sldId="2147470216"/>
            <ac:cxnSpMk id="11297" creationId="{7FC212D5-C71F-99B7-6265-3476DCF07948}"/>
          </ac:cxnSpMkLst>
        </pc:cxnChg>
      </pc:sldChg>
      <pc:sldChg chg="add del ord">
        <pc:chgData name="Preston Lau" userId="3b9e3d41-8f59-4a77-a59b-0503c1e1b48d" providerId="ADAL" clId="{43724CDB-1E7E-DE4B-8585-EA5413BAB9D0}" dt="2023-09-10T23:28:18.151" v="1469" actId="2696"/>
        <pc:sldMkLst>
          <pc:docMk/>
          <pc:sldMk cId="734371181" sldId="2147470217"/>
        </pc:sldMkLst>
      </pc:sldChg>
      <pc:sldChg chg="addSp modSp add mod ord">
        <pc:chgData name="Preston Lau" userId="3b9e3d41-8f59-4a77-a59b-0503c1e1b48d" providerId="ADAL" clId="{43724CDB-1E7E-DE4B-8585-EA5413BAB9D0}" dt="2023-09-12T01:59:17.074" v="2106" actId="20577"/>
        <pc:sldMkLst>
          <pc:docMk/>
          <pc:sldMk cId="2445749692" sldId="2147470218"/>
        </pc:sldMkLst>
        <pc:spChg chg="add mod">
          <ac:chgData name="Preston Lau" userId="3b9e3d41-8f59-4a77-a59b-0503c1e1b48d" providerId="ADAL" clId="{43724CDB-1E7E-DE4B-8585-EA5413BAB9D0}" dt="2023-09-11T05:37:35.107" v="1773"/>
          <ac:spMkLst>
            <pc:docMk/>
            <pc:sldMk cId="2445749692" sldId="2147470218"/>
            <ac:spMk id="2" creationId="{8ADF9ACA-4C72-FF04-9A6C-314D034A79F6}"/>
          </ac:spMkLst>
        </pc:spChg>
        <pc:spChg chg="mod">
          <ac:chgData name="Preston Lau" userId="3b9e3d41-8f59-4a77-a59b-0503c1e1b48d" providerId="ADAL" clId="{43724CDB-1E7E-DE4B-8585-EA5413BAB9D0}" dt="2023-09-11T05:27:12.015" v="1689" actId="20577"/>
          <ac:spMkLst>
            <pc:docMk/>
            <pc:sldMk cId="2445749692" sldId="2147470218"/>
            <ac:spMk id="3" creationId="{D63617BF-3766-82EC-35B5-F32679C75961}"/>
          </ac:spMkLst>
        </pc:spChg>
        <pc:spChg chg="mod">
          <ac:chgData name="Preston Lau" userId="3b9e3d41-8f59-4a77-a59b-0503c1e1b48d" providerId="ADAL" clId="{43724CDB-1E7E-DE4B-8585-EA5413BAB9D0}" dt="2023-09-12T01:59:17.074" v="2106" actId="20577"/>
          <ac:spMkLst>
            <pc:docMk/>
            <pc:sldMk cId="2445749692" sldId="2147470218"/>
            <ac:spMk id="5" creationId="{0C3B75F3-3F0F-E8BB-041C-1C3571D9C88F}"/>
          </ac:spMkLst>
        </pc:spChg>
        <pc:picChg chg="mod">
          <ac:chgData name="Preston Lau" userId="3b9e3d41-8f59-4a77-a59b-0503c1e1b48d" providerId="ADAL" clId="{43724CDB-1E7E-DE4B-8585-EA5413BAB9D0}" dt="2023-09-11T05:27:16.865" v="1690" actId="1076"/>
          <ac:picMkLst>
            <pc:docMk/>
            <pc:sldMk cId="2445749692" sldId="2147470218"/>
            <ac:picMk id="73730" creationId="{AD441B65-FFED-8572-99D2-9EF54C0A403B}"/>
          </ac:picMkLst>
        </pc:picChg>
        <pc:picChg chg="mod">
          <ac:chgData name="Preston Lau" userId="3b9e3d41-8f59-4a77-a59b-0503c1e1b48d" providerId="ADAL" clId="{43724CDB-1E7E-DE4B-8585-EA5413BAB9D0}" dt="2023-09-11T05:27:19.961" v="1691" actId="1076"/>
          <ac:picMkLst>
            <pc:docMk/>
            <pc:sldMk cId="2445749692" sldId="2147470218"/>
            <ac:picMk id="73732" creationId="{39FC74F2-86F8-7D79-DCC2-21926031CA23}"/>
          </ac:picMkLst>
        </pc:picChg>
      </pc:sldChg>
      <pc:sldChg chg="addSp delSp modSp add del mod">
        <pc:chgData name="Preston Lau" userId="3b9e3d41-8f59-4a77-a59b-0503c1e1b48d" providerId="ADAL" clId="{43724CDB-1E7E-DE4B-8585-EA5413BAB9D0}" dt="2023-09-11T05:44:48.830" v="1797" actId="2696"/>
        <pc:sldMkLst>
          <pc:docMk/>
          <pc:sldMk cId="3907824105" sldId="2147470219"/>
        </pc:sldMkLst>
        <pc:spChg chg="add mod">
          <ac:chgData name="Preston Lau" userId="3b9e3d41-8f59-4a77-a59b-0503c1e1b48d" providerId="ADAL" clId="{43724CDB-1E7E-DE4B-8585-EA5413BAB9D0}" dt="2023-09-11T05:39:30.091" v="1791" actId="20577"/>
          <ac:spMkLst>
            <pc:docMk/>
            <pc:sldMk cId="3907824105" sldId="2147470219"/>
            <ac:spMk id="2" creationId="{5F6E8CF3-DD50-2A26-E0CD-8CEDFAC25B03}"/>
          </ac:spMkLst>
        </pc:spChg>
        <pc:spChg chg="add del mod">
          <ac:chgData name="Preston Lau" userId="3b9e3d41-8f59-4a77-a59b-0503c1e1b48d" providerId="ADAL" clId="{43724CDB-1E7E-DE4B-8585-EA5413BAB9D0}" dt="2023-09-11T05:39:24.369" v="1788"/>
          <ac:spMkLst>
            <pc:docMk/>
            <pc:sldMk cId="3907824105" sldId="2147470219"/>
            <ac:spMk id="7" creationId="{E2E7E8F9-561D-9DE6-B39C-373D5D16BC15}"/>
          </ac:spMkLst>
        </pc:spChg>
        <pc:picChg chg="mod">
          <ac:chgData name="Preston Lau" userId="3b9e3d41-8f59-4a77-a59b-0503c1e1b48d" providerId="ADAL" clId="{43724CDB-1E7E-DE4B-8585-EA5413BAB9D0}" dt="2023-09-11T05:41:07.300" v="1795" actId="14826"/>
          <ac:picMkLst>
            <pc:docMk/>
            <pc:sldMk cId="3907824105" sldId="2147470219"/>
            <ac:picMk id="8" creationId="{750F15B4-B171-CCDD-41F8-277CBF6943B7}"/>
          </ac:picMkLst>
        </pc:picChg>
      </pc:sldChg>
      <pc:sldChg chg="addSp modSp add mod">
        <pc:chgData name="Preston Lau" userId="3b9e3d41-8f59-4a77-a59b-0503c1e1b48d" providerId="ADAL" clId="{43724CDB-1E7E-DE4B-8585-EA5413BAB9D0}" dt="2023-09-12T01:59:41.645" v="2118" actId="20577"/>
        <pc:sldMkLst>
          <pc:docMk/>
          <pc:sldMk cId="1134802916" sldId="2147470220"/>
        </pc:sldMkLst>
        <pc:spChg chg="add mod">
          <ac:chgData name="Preston Lau" userId="3b9e3d41-8f59-4a77-a59b-0503c1e1b48d" providerId="ADAL" clId="{43724CDB-1E7E-DE4B-8585-EA5413BAB9D0}" dt="2023-09-11T05:39:46.859" v="1794" actId="20577"/>
          <ac:spMkLst>
            <pc:docMk/>
            <pc:sldMk cId="1134802916" sldId="2147470220"/>
            <ac:spMk id="2" creationId="{A3CFA4FA-0D8C-1A15-3037-081A958D7848}"/>
          </ac:spMkLst>
        </pc:spChg>
        <pc:spChg chg="mod">
          <ac:chgData name="Preston Lau" userId="3b9e3d41-8f59-4a77-a59b-0503c1e1b48d" providerId="ADAL" clId="{43724CDB-1E7E-DE4B-8585-EA5413BAB9D0}" dt="2023-09-12T01:59:41.645" v="2118" actId="20577"/>
          <ac:spMkLst>
            <pc:docMk/>
            <pc:sldMk cId="1134802916" sldId="2147470220"/>
            <ac:spMk id="5" creationId="{0C3B75F3-3F0F-E8BB-041C-1C3571D9C88F}"/>
          </ac:spMkLst>
        </pc:spChg>
      </pc:sldChg>
      <pc:sldChg chg="modSp add mod">
        <pc:chgData name="Preston Lau" userId="3b9e3d41-8f59-4a77-a59b-0503c1e1b48d" providerId="ADAL" clId="{43724CDB-1E7E-DE4B-8585-EA5413BAB9D0}" dt="2023-09-11T05:24:22.297" v="1684" actId="20577"/>
        <pc:sldMkLst>
          <pc:docMk/>
          <pc:sldMk cId="2232647992" sldId="2147470221"/>
        </pc:sldMkLst>
        <pc:spChg chg="mod">
          <ac:chgData name="Preston Lau" userId="3b9e3d41-8f59-4a77-a59b-0503c1e1b48d" providerId="ADAL" clId="{43724CDB-1E7E-DE4B-8585-EA5413BAB9D0}" dt="2023-09-11T05:24:22.297" v="1684" actId="20577"/>
          <ac:spMkLst>
            <pc:docMk/>
            <pc:sldMk cId="2232647992" sldId="2147470221"/>
            <ac:spMk id="3" creationId="{D63617BF-3766-82EC-35B5-F32679C75961}"/>
          </ac:spMkLst>
        </pc:spChg>
      </pc:sldChg>
      <pc:sldChg chg="addSp delSp modSp add mod">
        <pc:chgData name="Preston Lau" userId="3b9e3d41-8f59-4a77-a59b-0503c1e1b48d" providerId="ADAL" clId="{43724CDB-1E7E-DE4B-8585-EA5413BAB9D0}" dt="2023-09-11T16:13:59.706" v="1817" actId="478"/>
        <pc:sldMkLst>
          <pc:docMk/>
          <pc:sldMk cId="2768885749" sldId="2147470222"/>
        </pc:sldMkLst>
        <pc:spChg chg="add mod">
          <ac:chgData name="Preston Lau" userId="3b9e3d41-8f59-4a77-a59b-0503c1e1b48d" providerId="ADAL" clId="{43724CDB-1E7E-DE4B-8585-EA5413BAB9D0}" dt="2023-09-11T05:59:46.048" v="1814"/>
          <ac:spMkLst>
            <pc:docMk/>
            <pc:sldMk cId="2768885749" sldId="2147470222"/>
            <ac:spMk id="2" creationId="{51FFFF4E-02AA-EFF2-B02E-C2B6843B3406}"/>
          </ac:spMkLst>
        </pc:spChg>
        <pc:spChg chg="del mod">
          <ac:chgData name="Preston Lau" userId="3b9e3d41-8f59-4a77-a59b-0503c1e1b48d" providerId="ADAL" clId="{43724CDB-1E7E-DE4B-8585-EA5413BAB9D0}" dt="2023-09-11T05:59:45.895" v="1813" actId="478"/>
          <ac:spMkLst>
            <pc:docMk/>
            <pc:sldMk cId="2768885749" sldId="2147470222"/>
            <ac:spMk id="4" creationId="{BEF63668-8414-FC32-5539-E35E000F5B9F}"/>
          </ac:spMkLst>
        </pc:spChg>
        <pc:spChg chg="del">
          <ac:chgData name="Preston Lau" userId="3b9e3d41-8f59-4a77-a59b-0503c1e1b48d" providerId="ADAL" clId="{43724CDB-1E7E-DE4B-8585-EA5413BAB9D0}" dt="2023-09-11T16:13:59.706" v="1817" actId="478"/>
          <ac:spMkLst>
            <pc:docMk/>
            <pc:sldMk cId="2768885749" sldId="2147470222"/>
            <ac:spMk id="16" creationId="{6CA7A245-872D-6983-0D92-54CF4A4C1A8D}"/>
          </ac:spMkLst>
        </pc:spChg>
        <pc:spChg chg="mod">
          <ac:chgData name="Preston Lau" userId="3b9e3d41-8f59-4a77-a59b-0503c1e1b48d" providerId="ADAL" clId="{43724CDB-1E7E-DE4B-8585-EA5413BAB9D0}" dt="2023-09-11T05:58:46.804" v="1805" actId="14100"/>
          <ac:spMkLst>
            <pc:docMk/>
            <pc:sldMk cId="2768885749" sldId="2147470222"/>
            <ac:spMk id="25" creationId="{16845903-B26D-B86E-3ADA-6D8FE31F28A5}"/>
          </ac:spMkLst>
        </pc:spChg>
        <pc:picChg chg="mod">
          <ac:chgData name="Preston Lau" userId="3b9e3d41-8f59-4a77-a59b-0503c1e1b48d" providerId="ADAL" clId="{43724CDB-1E7E-DE4B-8585-EA5413BAB9D0}" dt="2023-09-11T05:58:41.157" v="1804" actId="1076"/>
          <ac:picMkLst>
            <pc:docMk/>
            <pc:sldMk cId="2768885749" sldId="2147470222"/>
            <ac:picMk id="3" creationId="{0D63818F-CDDA-E43C-7108-E2B71D266DAC}"/>
          </ac:picMkLst>
        </pc:picChg>
      </pc:sldChg>
      <pc:sldChg chg="addSp delSp modSp add mod">
        <pc:chgData name="Preston Lau" userId="3b9e3d41-8f59-4a77-a59b-0503c1e1b48d" providerId="ADAL" clId="{43724CDB-1E7E-DE4B-8585-EA5413BAB9D0}" dt="2023-09-12T15:51:03.797" v="2187"/>
        <pc:sldMkLst>
          <pc:docMk/>
          <pc:sldMk cId="58722553" sldId="2147470223"/>
        </pc:sldMkLst>
        <pc:spChg chg="add del mod">
          <ac:chgData name="Preston Lau" userId="3b9e3d41-8f59-4a77-a59b-0503c1e1b48d" providerId="ADAL" clId="{43724CDB-1E7E-DE4B-8585-EA5413BAB9D0}" dt="2023-09-12T01:57:53.621" v="2049" actId="1036"/>
          <ac:spMkLst>
            <pc:docMk/>
            <pc:sldMk cId="58722553" sldId="2147470223"/>
            <ac:spMk id="2" creationId="{299D6C29-5AC8-2594-9F9A-E6FEEB88F692}"/>
          </ac:spMkLst>
        </pc:spChg>
        <pc:spChg chg="add del mod">
          <ac:chgData name="Preston Lau" userId="3b9e3d41-8f59-4a77-a59b-0503c1e1b48d" providerId="ADAL" clId="{43724CDB-1E7E-DE4B-8585-EA5413BAB9D0}" dt="2023-09-12T01:57:45.268" v="2023" actId="478"/>
          <ac:spMkLst>
            <pc:docMk/>
            <pc:sldMk cId="58722553" sldId="2147470223"/>
            <ac:spMk id="8" creationId="{E5DA1248-42DB-BBAA-0F1B-BD0D044E0A9D}"/>
          </ac:spMkLst>
        </pc:spChg>
        <pc:spChg chg="add del mod">
          <ac:chgData name="Preston Lau" userId="3b9e3d41-8f59-4a77-a59b-0503c1e1b48d" providerId="ADAL" clId="{43724CDB-1E7E-DE4B-8585-EA5413BAB9D0}" dt="2023-09-12T15:51:03.797" v="2187"/>
          <ac:spMkLst>
            <pc:docMk/>
            <pc:sldMk cId="58722553" sldId="2147470223"/>
            <ac:spMk id="10" creationId="{B05B7D7D-FE17-E61F-9A2F-48AC0F5BC573}"/>
          </ac:spMkLst>
        </pc:spChg>
        <pc:spChg chg="del mod">
          <ac:chgData name="Preston Lau" userId="3b9e3d41-8f59-4a77-a59b-0503c1e1b48d" providerId="ADAL" clId="{43724CDB-1E7E-DE4B-8585-EA5413BAB9D0}" dt="2023-09-12T01:57:42.497" v="2022" actId="478"/>
          <ac:spMkLst>
            <pc:docMk/>
            <pc:sldMk cId="58722553" sldId="2147470223"/>
            <ac:spMk id="31" creationId="{905AAE49-2E9A-F2D7-3316-51EBB1AC244B}"/>
          </ac:spMkLst>
        </pc:spChg>
      </pc:sldChg>
      <pc:sldChg chg="add del">
        <pc:chgData name="Preston Lau" userId="3b9e3d41-8f59-4a77-a59b-0503c1e1b48d" providerId="ADAL" clId="{43724CDB-1E7E-DE4B-8585-EA5413BAB9D0}" dt="2023-09-11T06:01:25.442" v="1816" actId="2696"/>
        <pc:sldMkLst>
          <pc:docMk/>
          <pc:sldMk cId="3672123995" sldId="2147470224"/>
        </pc:sldMkLst>
      </pc:sldChg>
      <pc:sldChg chg="add del">
        <pc:chgData name="Preston Lau" userId="3b9e3d41-8f59-4a77-a59b-0503c1e1b48d" providerId="ADAL" clId="{43724CDB-1E7E-DE4B-8585-EA5413BAB9D0}" dt="2023-09-11T05:34:28.153" v="1745" actId="2696"/>
        <pc:sldMkLst>
          <pc:docMk/>
          <pc:sldMk cId="243872527" sldId="2147470225"/>
        </pc:sldMkLst>
      </pc:sldChg>
      <pc:sldChg chg="addSp modSp add mod ord">
        <pc:chgData name="Preston Lau" userId="3b9e3d41-8f59-4a77-a59b-0503c1e1b48d" providerId="ADAL" clId="{43724CDB-1E7E-DE4B-8585-EA5413BAB9D0}" dt="2023-09-12T01:59:53.860" v="2122" actId="20577"/>
        <pc:sldMkLst>
          <pc:docMk/>
          <pc:sldMk cId="4178288695" sldId="2147470225"/>
        </pc:sldMkLst>
        <pc:spChg chg="mod">
          <ac:chgData name="Preston Lau" userId="3b9e3d41-8f59-4a77-a59b-0503c1e1b48d" providerId="ADAL" clId="{43724CDB-1E7E-DE4B-8585-EA5413BAB9D0}" dt="2023-09-12T01:59:53.860" v="2122" actId="20577"/>
          <ac:spMkLst>
            <pc:docMk/>
            <pc:sldMk cId="4178288695" sldId="2147470225"/>
            <ac:spMk id="5" creationId="{0C3B75F3-3F0F-E8BB-041C-1C3571D9C88F}"/>
          </ac:spMkLst>
        </pc:spChg>
        <pc:picChg chg="add mod">
          <ac:chgData name="Preston Lau" userId="3b9e3d41-8f59-4a77-a59b-0503c1e1b48d" providerId="ADAL" clId="{43724CDB-1E7E-DE4B-8585-EA5413BAB9D0}" dt="2023-09-11T05:52:17.340" v="1802"/>
          <ac:picMkLst>
            <pc:docMk/>
            <pc:sldMk cId="4178288695" sldId="2147470225"/>
            <ac:picMk id="2" creationId="{B9326454-5121-98E4-D1C2-91BABB8E0413}"/>
          </ac:picMkLst>
        </pc:picChg>
      </pc:sldChg>
      <pc:sldChg chg="modSp add mod">
        <pc:chgData name="Preston Lau" userId="3b9e3d41-8f59-4a77-a59b-0503c1e1b48d" providerId="ADAL" clId="{43724CDB-1E7E-DE4B-8585-EA5413BAB9D0}" dt="2023-09-12T01:59:57.076" v="2124" actId="20577"/>
        <pc:sldMkLst>
          <pc:docMk/>
          <pc:sldMk cId="93450757" sldId="2147470226"/>
        </pc:sldMkLst>
        <pc:spChg chg="mod">
          <ac:chgData name="Preston Lau" userId="3b9e3d41-8f59-4a77-a59b-0503c1e1b48d" providerId="ADAL" clId="{43724CDB-1E7E-DE4B-8585-EA5413BAB9D0}" dt="2023-09-12T01:59:57.076" v="2124" actId="20577"/>
          <ac:spMkLst>
            <pc:docMk/>
            <pc:sldMk cId="93450757" sldId="2147470226"/>
            <ac:spMk id="5" creationId="{0C3B75F3-3F0F-E8BB-041C-1C3571D9C88F}"/>
          </ac:spMkLst>
        </pc:spChg>
      </pc:sldChg>
      <pc:sldChg chg="addSp delSp modSp add del mod">
        <pc:chgData name="Preston Lau" userId="3b9e3d41-8f59-4a77-a59b-0503c1e1b48d" providerId="ADAL" clId="{43724CDB-1E7E-DE4B-8585-EA5413BAB9D0}" dt="2023-09-11T20:45:02.662" v="1849" actId="2696"/>
        <pc:sldMkLst>
          <pc:docMk/>
          <pc:sldMk cId="1145382020" sldId="2147470227"/>
        </pc:sldMkLst>
        <pc:spChg chg="add del mod">
          <ac:chgData name="Preston Lau" userId="3b9e3d41-8f59-4a77-a59b-0503c1e1b48d" providerId="ADAL" clId="{43724CDB-1E7E-DE4B-8585-EA5413BAB9D0}" dt="2023-09-11T16:20:25.736" v="1820" actId="767"/>
          <ac:spMkLst>
            <pc:docMk/>
            <pc:sldMk cId="1145382020" sldId="2147470227"/>
            <ac:spMk id="2" creationId="{167D8BB7-4591-92F6-4DCF-368B45E9F71B}"/>
          </ac:spMkLst>
        </pc:spChg>
        <pc:spChg chg="mod">
          <ac:chgData name="Preston Lau" userId="3b9e3d41-8f59-4a77-a59b-0503c1e1b48d" providerId="ADAL" clId="{43724CDB-1E7E-DE4B-8585-EA5413BAB9D0}" dt="2023-09-11T16:20:37.399" v="1822" actId="207"/>
          <ac:spMkLst>
            <pc:docMk/>
            <pc:sldMk cId="1145382020" sldId="2147470227"/>
            <ac:spMk id="3" creationId="{D63617BF-3766-82EC-35B5-F32679C75961}"/>
          </ac:spMkLst>
        </pc:spChg>
      </pc:sldChg>
      <pc:sldChg chg="add">
        <pc:chgData name="Preston Lau" userId="3b9e3d41-8f59-4a77-a59b-0503c1e1b48d" providerId="ADAL" clId="{43724CDB-1E7E-DE4B-8585-EA5413BAB9D0}" dt="2023-09-11T16:34:55.571" v="1846"/>
        <pc:sldMkLst>
          <pc:docMk/>
          <pc:sldMk cId="337499936" sldId="2147470228"/>
        </pc:sldMkLst>
      </pc:sldChg>
      <pc:sldChg chg="add">
        <pc:chgData name="Preston Lau" userId="3b9e3d41-8f59-4a77-a59b-0503c1e1b48d" providerId="ADAL" clId="{43724CDB-1E7E-DE4B-8585-EA5413BAB9D0}" dt="2023-09-11T16:38:07.369" v="1847"/>
        <pc:sldMkLst>
          <pc:docMk/>
          <pc:sldMk cId="1340736064" sldId="2147470229"/>
        </pc:sldMkLst>
      </pc:sldChg>
      <pc:sldChg chg="modSp add mod">
        <pc:chgData name="Preston Lau" userId="3b9e3d41-8f59-4a77-a59b-0503c1e1b48d" providerId="ADAL" clId="{43724CDB-1E7E-DE4B-8585-EA5413BAB9D0}" dt="2023-09-11T22:30:20.429" v="1978" actId="20577"/>
        <pc:sldMkLst>
          <pc:docMk/>
          <pc:sldMk cId="2800708759" sldId="2147470230"/>
        </pc:sldMkLst>
        <pc:spChg chg="mod">
          <ac:chgData name="Preston Lau" userId="3b9e3d41-8f59-4a77-a59b-0503c1e1b48d" providerId="ADAL" clId="{43724CDB-1E7E-DE4B-8585-EA5413BAB9D0}" dt="2023-09-11T22:30:20.429" v="1978" actId="20577"/>
          <ac:spMkLst>
            <pc:docMk/>
            <pc:sldMk cId="2800708759" sldId="2147470230"/>
            <ac:spMk id="3" creationId="{D63617BF-3766-82EC-35B5-F32679C75961}"/>
          </ac:spMkLst>
        </pc:spChg>
      </pc:sldChg>
    </pc:docChg>
  </pc:docChgLst>
  <pc:docChgLst>
    <pc:chgData name="Preston Lau" userId="3b9e3d41-8f59-4a77-a59b-0503c1e1b48d" providerId="ADAL" clId="{9DF61E9C-5FCD-6E4B-8DDB-0550CAF4FA50}"/>
    <pc:docChg chg="undo custSel addSld delSld modSld sldOrd modMainMaster">
      <pc:chgData name="Preston Lau" userId="3b9e3d41-8f59-4a77-a59b-0503c1e1b48d" providerId="ADAL" clId="{9DF61E9C-5FCD-6E4B-8DDB-0550CAF4FA50}" dt="2023-02-09T20:20:48.557" v="110" actId="164"/>
      <pc:docMkLst>
        <pc:docMk/>
      </pc:docMkLst>
      <pc:sldChg chg="addSp delSp modSp">
        <pc:chgData name="Preston Lau" userId="3b9e3d41-8f59-4a77-a59b-0503c1e1b48d" providerId="ADAL" clId="{9DF61E9C-5FCD-6E4B-8DDB-0550CAF4FA50}" dt="2023-02-09T20:20:00.771" v="99"/>
        <pc:sldMkLst>
          <pc:docMk/>
          <pc:sldMk cId="1183235614" sldId="964"/>
        </pc:sldMkLst>
        <pc:picChg chg="add mod">
          <ac:chgData name="Preston Lau" userId="3b9e3d41-8f59-4a77-a59b-0503c1e1b48d" providerId="ADAL" clId="{9DF61E9C-5FCD-6E4B-8DDB-0550CAF4FA50}" dt="2023-02-09T20:20:00.771" v="99"/>
          <ac:picMkLst>
            <pc:docMk/>
            <pc:sldMk cId="1183235614" sldId="964"/>
            <ac:picMk id="4" creationId="{8C360DEC-F592-82BB-618F-ED1E23287938}"/>
          </ac:picMkLst>
        </pc:picChg>
        <pc:picChg chg="del">
          <ac:chgData name="Preston Lau" userId="3b9e3d41-8f59-4a77-a59b-0503c1e1b48d" providerId="ADAL" clId="{9DF61E9C-5FCD-6E4B-8DDB-0550CAF4FA50}" dt="2023-02-09T20:20:00.621" v="98" actId="478"/>
          <ac:picMkLst>
            <pc:docMk/>
            <pc:sldMk cId="1183235614" sldId="964"/>
            <ac:picMk id="7" creationId="{B6D2A9AB-DCFF-DB6A-610F-FD06B8E96B59}"/>
          </ac:picMkLst>
        </pc:picChg>
      </pc:sldChg>
      <pc:sldChg chg="modSp del mod">
        <pc:chgData name="Preston Lau" userId="3b9e3d41-8f59-4a77-a59b-0503c1e1b48d" providerId="ADAL" clId="{9DF61E9C-5FCD-6E4B-8DDB-0550CAF4FA50}" dt="2023-02-07T19:10:47.534" v="75" actId="2696"/>
        <pc:sldMkLst>
          <pc:docMk/>
          <pc:sldMk cId="2944781596" sldId="2076137751"/>
        </pc:sldMkLst>
        <pc:spChg chg="mod">
          <ac:chgData name="Preston Lau" userId="3b9e3d41-8f59-4a77-a59b-0503c1e1b48d" providerId="ADAL" clId="{9DF61E9C-5FCD-6E4B-8DDB-0550CAF4FA50}" dt="2023-02-07T18:45:56.841" v="73" actId="20577"/>
          <ac:spMkLst>
            <pc:docMk/>
            <pc:sldMk cId="2944781596" sldId="2076137751"/>
            <ac:spMk id="4" creationId="{38B4026A-9CA1-941C-9E11-CB2F8919C55D}"/>
          </ac:spMkLst>
        </pc:spChg>
        <pc:spChg chg="mod">
          <ac:chgData name="Preston Lau" userId="3b9e3d41-8f59-4a77-a59b-0503c1e1b48d" providerId="ADAL" clId="{9DF61E9C-5FCD-6E4B-8DDB-0550CAF4FA50}" dt="2023-02-07T18:44:50.079" v="9" actId="1076"/>
          <ac:spMkLst>
            <pc:docMk/>
            <pc:sldMk cId="2944781596" sldId="2076137751"/>
            <ac:spMk id="5" creationId="{EA2FA60B-162E-5757-B626-429E036DD0AC}"/>
          </ac:spMkLst>
        </pc:spChg>
        <pc:spChg chg="mod">
          <ac:chgData name="Preston Lau" userId="3b9e3d41-8f59-4a77-a59b-0503c1e1b48d" providerId="ADAL" clId="{9DF61E9C-5FCD-6E4B-8DDB-0550CAF4FA50}" dt="2023-02-07T18:44:45.420" v="8"/>
          <ac:spMkLst>
            <pc:docMk/>
            <pc:sldMk cId="2944781596" sldId="2076137751"/>
            <ac:spMk id="8" creationId="{775A768C-4F13-ADB3-6B53-ECF83A4FA92C}"/>
          </ac:spMkLst>
        </pc:spChg>
      </pc:sldChg>
      <pc:sldChg chg="del">
        <pc:chgData name="Preston Lau" userId="3b9e3d41-8f59-4a77-a59b-0503c1e1b48d" providerId="ADAL" clId="{9DF61E9C-5FCD-6E4B-8DDB-0550CAF4FA50}" dt="2023-02-08T19:56:24.042" v="94" actId="2696"/>
        <pc:sldMkLst>
          <pc:docMk/>
          <pc:sldMk cId="614021563" sldId="2076137752"/>
        </pc:sldMkLst>
      </pc:sldChg>
      <pc:sldChg chg="del">
        <pc:chgData name="Preston Lau" userId="3b9e3d41-8f59-4a77-a59b-0503c1e1b48d" providerId="ADAL" clId="{9DF61E9C-5FCD-6E4B-8DDB-0550CAF4FA50}" dt="2023-02-07T18:44:29.387" v="7" actId="2696"/>
        <pc:sldMkLst>
          <pc:docMk/>
          <pc:sldMk cId="3959643689" sldId="2076137775"/>
        </pc:sldMkLst>
      </pc:sldChg>
      <pc:sldChg chg="addSp delSp modSp add del mod">
        <pc:chgData name="Preston Lau" userId="3b9e3d41-8f59-4a77-a59b-0503c1e1b48d" providerId="ADAL" clId="{9DF61E9C-5FCD-6E4B-8DDB-0550CAF4FA50}" dt="2023-02-09T20:20:28.414" v="105"/>
        <pc:sldMkLst>
          <pc:docMk/>
          <pc:sldMk cId="1473194512" sldId="2076137799"/>
        </pc:sldMkLst>
        <pc:spChg chg="add del">
          <ac:chgData name="Preston Lau" userId="3b9e3d41-8f59-4a77-a59b-0503c1e1b48d" providerId="ADAL" clId="{9DF61E9C-5FCD-6E4B-8DDB-0550CAF4FA50}" dt="2023-02-09T20:20:18.896" v="102" actId="478"/>
          <ac:spMkLst>
            <pc:docMk/>
            <pc:sldMk cId="1473194512" sldId="2076137799"/>
            <ac:spMk id="7" creationId="{92B2464E-EE9D-9D7A-D489-6093D12517E0}"/>
          </ac:spMkLst>
        </pc:spChg>
        <pc:picChg chg="add mod">
          <ac:chgData name="Preston Lau" userId="3b9e3d41-8f59-4a77-a59b-0503c1e1b48d" providerId="ADAL" clId="{9DF61E9C-5FCD-6E4B-8DDB-0550CAF4FA50}" dt="2023-02-09T20:20:28.414" v="105"/>
          <ac:picMkLst>
            <pc:docMk/>
            <pc:sldMk cId="1473194512" sldId="2076137799"/>
            <ac:picMk id="2" creationId="{42211DC2-82C0-8698-F631-83312D25AE78}"/>
          </ac:picMkLst>
        </pc:picChg>
        <pc:picChg chg="add del">
          <ac:chgData name="Preston Lau" userId="3b9e3d41-8f59-4a77-a59b-0503c1e1b48d" providerId="ADAL" clId="{9DF61E9C-5FCD-6E4B-8DDB-0550CAF4FA50}" dt="2023-02-09T20:20:28.246" v="104" actId="478"/>
          <ac:picMkLst>
            <pc:docMk/>
            <pc:sldMk cId="1473194512" sldId="2076137799"/>
            <ac:picMk id="6" creationId="{9D68582B-4E8C-AC81-6264-D6E5E1E72474}"/>
          </ac:picMkLst>
        </pc:picChg>
      </pc:sldChg>
      <pc:sldChg chg="del">
        <pc:chgData name="Preston Lau" userId="3b9e3d41-8f59-4a77-a59b-0503c1e1b48d" providerId="ADAL" clId="{9DF61E9C-5FCD-6E4B-8DDB-0550CAF4FA50}" dt="2023-02-07T19:29:04.276" v="77" actId="2696"/>
        <pc:sldMkLst>
          <pc:docMk/>
          <pc:sldMk cId="1566303136" sldId="2076137817"/>
        </pc:sldMkLst>
      </pc:sldChg>
      <pc:sldChg chg="ord">
        <pc:chgData name="Preston Lau" userId="3b9e3d41-8f59-4a77-a59b-0503c1e1b48d" providerId="ADAL" clId="{9DF61E9C-5FCD-6E4B-8DDB-0550CAF4FA50}" dt="2023-02-08T19:55:55.673" v="91" actId="20578"/>
        <pc:sldMkLst>
          <pc:docMk/>
          <pc:sldMk cId="1011782824" sldId="2076137846"/>
        </pc:sldMkLst>
      </pc:sldChg>
      <pc:sldChg chg="del">
        <pc:chgData name="Preston Lau" userId="3b9e3d41-8f59-4a77-a59b-0503c1e1b48d" providerId="ADAL" clId="{9DF61E9C-5FCD-6E4B-8DDB-0550CAF4FA50}" dt="2023-02-08T19:56:25.175" v="95" actId="2696"/>
        <pc:sldMkLst>
          <pc:docMk/>
          <pc:sldMk cId="226041148" sldId="2076137856"/>
        </pc:sldMkLst>
      </pc:sldChg>
      <pc:sldChg chg="addSp delSp modSp mod">
        <pc:chgData name="Preston Lau" userId="3b9e3d41-8f59-4a77-a59b-0503c1e1b48d" providerId="ADAL" clId="{9DF61E9C-5FCD-6E4B-8DDB-0550CAF4FA50}" dt="2023-02-09T20:20:48.557" v="110" actId="164"/>
        <pc:sldMkLst>
          <pc:docMk/>
          <pc:sldMk cId="582444267" sldId="2076137884"/>
        </pc:sldMkLst>
        <pc:spChg chg="mod">
          <ac:chgData name="Preston Lau" userId="3b9e3d41-8f59-4a77-a59b-0503c1e1b48d" providerId="ADAL" clId="{9DF61E9C-5FCD-6E4B-8DDB-0550CAF4FA50}" dt="2023-02-09T20:20:45.105" v="109" actId="1076"/>
          <ac:spMkLst>
            <pc:docMk/>
            <pc:sldMk cId="582444267" sldId="2076137884"/>
            <ac:spMk id="7" creationId="{FF95A821-BCA7-DA1C-A786-3CE4386CBCA1}"/>
          </ac:spMkLst>
        </pc:spChg>
        <pc:grpChg chg="add">
          <ac:chgData name="Preston Lau" userId="3b9e3d41-8f59-4a77-a59b-0503c1e1b48d" providerId="ADAL" clId="{9DF61E9C-5FCD-6E4B-8DDB-0550CAF4FA50}" dt="2023-02-09T20:20:48.557" v="110" actId="164"/>
          <ac:grpSpMkLst>
            <pc:docMk/>
            <pc:sldMk cId="582444267" sldId="2076137884"/>
            <ac:grpSpMk id="4" creationId="{9ECF0CBE-C785-74A3-5841-D722E2EC8DC3}"/>
          </ac:grpSpMkLst>
        </pc:grpChg>
        <pc:picChg chg="add mod">
          <ac:chgData name="Preston Lau" userId="3b9e3d41-8f59-4a77-a59b-0503c1e1b48d" providerId="ADAL" clId="{9DF61E9C-5FCD-6E4B-8DDB-0550CAF4FA50}" dt="2023-02-09T20:20:40.554" v="107"/>
          <ac:picMkLst>
            <pc:docMk/>
            <pc:sldMk cId="582444267" sldId="2076137884"/>
            <ac:picMk id="3" creationId="{A46E4D28-283C-A46D-1EE3-C2098FE2E486}"/>
          </ac:picMkLst>
        </pc:picChg>
        <pc:picChg chg="del">
          <ac:chgData name="Preston Lau" userId="3b9e3d41-8f59-4a77-a59b-0503c1e1b48d" providerId="ADAL" clId="{9DF61E9C-5FCD-6E4B-8DDB-0550CAF4FA50}" dt="2023-02-09T20:20:40.379" v="106" actId="478"/>
          <ac:picMkLst>
            <pc:docMk/>
            <pc:sldMk cId="582444267" sldId="2076137884"/>
            <ac:picMk id="11" creationId="{61BA3625-0BCA-A491-4A6E-102E6A77F824}"/>
          </ac:picMkLst>
        </pc:picChg>
      </pc:sldChg>
      <pc:sldChg chg="add del">
        <pc:chgData name="Preston Lau" userId="3b9e3d41-8f59-4a77-a59b-0503c1e1b48d" providerId="ADAL" clId="{9DF61E9C-5FCD-6E4B-8DDB-0550CAF4FA50}" dt="2023-02-08T19:56:00.652" v="92" actId="2696"/>
        <pc:sldMkLst>
          <pc:docMk/>
          <pc:sldMk cId="1023809994" sldId="2076137885"/>
        </pc:sldMkLst>
      </pc:sldChg>
      <pc:sldChg chg="add ord">
        <pc:chgData name="Preston Lau" userId="3b9e3d41-8f59-4a77-a59b-0503c1e1b48d" providerId="ADAL" clId="{9DF61E9C-5FCD-6E4B-8DDB-0550CAF4FA50}" dt="2023-02-08T19:55:35.241" v="89" actId="20578"/>
        <pc:sldMkLst>
          <pc:docMk/>
          <pc:sldMk cId="3135610453" sldId="2076137886"/>
        </pc:sldMkLst>
      </pc:sldChg>
      <pc:sldChg chg="addSp delSp modSp add mod">
        <pc:chgData name="Preston Lau" userId="3b9e3d41-8f59-4a77-a59b-0503c1e1b48d" providerId="ADAL" clId="{9DF61E9C-5FCD-6E4B-8DDB-0550CAF4FA50}" dt="2023-02-07T19:31:29.756" v="85" actId="1036"/>
        <pc:sldMkLst>
          <pc:docMk/>
          <pc:sldMk cId="3308997767" sldId="2076137887"/>
        </pc:sldMkLst>
        <pc:spChg chg="del">
          <ac:chgData name="Preston Lau" userId="3b9e3d41-8f59-4a77-a59b-0503c1e1b48d" providerId="ADAL" clId="{9DF61E9C-5FCD-6E4B-8DDB-0550CAF4FA50}" dt="2023-02-07T19:31:24.417" v="78" actId="478"/>
          <ac:spMkLst>
            <pc:docMk/>
            <pc:sldMk cId="3308997767" sldId="2076137887"/>
            <ac:spMk id="3" creationId="{E082BEBA-AB6B-743A-0EE7-B18108A8DBEE}"/>
          </ac:spMkLst>
        </pc:spChg>
        <pc:spChg chg="add mod">
          <ac:chgData name="Preston Lau" userId="3b9e3d41-8f59-4a77-a59b-0503c1e1b48d" providerId="ADAL" clId="{9DF61E9C-5FCD-6E4B-8DDB-0550CAF4FA50}" dt="2023-02-07T19:31:24.737" v="79"/>
          <ac:spMkLst>
            <pc:docMk/>
            <pc:sldMk cId="3308997767" sldId="2076137887"/>
            <ac:spMk id="8" creationId="{3B9D0A1F-291F-C2F6-85B2-E346E746DBFE}"/>
          </ac:spMkLst>
        </pc:spChg>
        <pc:spChg chg="add mod">
          <ac:chgData name="Preston Lau" userId="3b9e3d41-8f59-4a77-a59b-0503c1e1b48d" providerId="ADAL" clId="{9DF61E9C-5FCD-6E4B-8DDB-0550CAF4FA50}" dt="2023-02-07T19:31:24.737" v="79"/>
          <ac:spMkLst>
            <pc:docMk/>
            <pc:sldMk cId="3308997767" sldId="2076137887"/>
            <ac:spMk id="10" creationId="{CD86FC60-E824-BDB2-1BE2-9FD5922A8E26}"/>
          </ac:spMkLst>
        </pc:spChg>
        <pc:spChg chg="mod">
          <ac:chgData name="Preston Lau" userId="3b9e3d41-8f59-4a77-a59b-0503c1e1b48d" providerId="ADAL" clId="{9DF61E9C-5FCD-6E4B-8DDB-0550CAF4FA50}" dt="2023-02-07T19:31:29.756" v="85" actId="1036"/>
          <ac:spMkLst>
            <pc:docMk/>
            <pc:sldMk cId="3308997767" sldId="2076137887"/>
            <ac:spMk id="27" creationId="{A5D96A48-F01A-EE43-A942-2C0C25E4025E}"/>
          </ac:spMkLst>
        </pc:spChg>
        <pc:spChg chg="mod">
          <ac:chgData name="Preston Lau" userId="3b9e3d41-8f59-4a77-a59b-0503c1e1b48d" providerId="ADAL" clId="{9DF61E9C-5FCD-6E4B-8DDB-0550CAF4FA50}" dt="2023-02-07T19:31:29.756" v="85" actId="1036"/>
          <ac:spMkLst>
            <pc:docMk/>
            <pc:sldMk cId="3308997767" sldId="2076137887"/>
            <ac:spMk id="42" creationId="{7B1C6435-81E0-CD9C-BCA1-9B7A2B94F84F}"/>
          </ac:spMkLst>
        </pc:spChg>
        <pc:spChg chg="mod">
          <ac:chgData name="Preston Lau" userId="3b9e3d41-8f59-4a77-a59b-0503c1e1b48d" providerId="ADAL" clId="{9DF61E9C-5FCD-6E4B-8DDB-0550CAF4FA50}" dt="2023-02-07T19:31:29.756" v="85" actId="1036"/>
          <ac:spMkLst>
            <pc:docMk/>
            <pc:sldMk cId="3308997767" sldId="2076137887"/>
            <ac:spMk id="58" creationId="{6A99AB2B-10AF-E938-00B9-87FF874B95B0}"/>
          </ac:spMkLst>
        </pc:spChg>
        <pc:spChg chg="mod">
          <ac:chgData name="Preston Lau" userId="3b9e3d41-8f59-4a77-a59b-0503c1e1b48d" providerId="ADAL" clId="{9DF61E9C-5FCD-6E4B-8DDB-0550CAF4FA50}" dt="2023-02-07T19:31:29.756" v="85" actId="1036"/>
          <ac:spMkLst>
            <pc:docMk/>
            <pc:sldMk cId="3308997767" sldId="2076137887"/>
            <ac:spMk id="59" creationId="{B365FBDB-572F-FA19-8431-BA135F0A7AF6}"/>
          </ac:spMkLst>
        </pc:spChg>
        <pc:spChg chg="mod">
          <ac:chgData name="Preston Lau" userId="3b9e3d41-8f59-4a77-a59b-0503c1e1b48d" providerId="ADAL" clId="{9DF61E9C-5FCD-6E4B-8DDB-0550CAF4FA50}" dt="2023-02-07T19:31:29.756" v="85" actId="1036"/>
          <ac:spMkLst>
            <pc:docMk/>
            <pc:sldMk cId="3308997767" sldId="2076137887"/>
            <ac:spMk id="63" creationId="{276A02BF-0F5E-78D0-A2A5-5503363E4857}"/>
          </ac:spMkLst>
        </pc:spChg>
        <pc:spChg chg="mod">
          <ac:chgData name="Preston Lau" userId="3b9e3d41-8f59-4a77-a59b-0503c1e1b48d" providerId="ADAL" clId="{9DF61E9C-5FCD-6E4B-8DDB-0550CAF4FA50}" dt="2023-02-07T19:31:29.756" v="85" actId="1036"/>
          <ac:spMkLst>
            <pc:docMk/>
            <pc:sldMk cId="3308997767" sldId="2076137887"/>
            <ac:spMk id="64" creationId="{E441E26E-06E2-F7F5-B4F4-12EFFE91FFAF}"/>
          </ac:spMkLst>
        </pc:spChg>
        <pc:spChg chg="mod">
          <ac:chgData name="Preston Lau" userId="3b9e3d41-8f59-4a77-a59b-0503c1e1b48d" providerId="ADAL" clId="{9DF61E9C-5FCD-6E4B-8DDB-0550CAF4FA50}" dt="2023-02-07T19:31:29.756" v="85" actId="1036"/>
          <ac:spMkLst>
            <pc:docMk/>
            <pc:sldMk cId="3308997767" sldId="2076137887"/>
            <ac:spMk id="65" creationId="{1B4B0835-E571-6CEC-01D7-7A5C9DE52DE6}"/>
          </ac:spMkLst>
        </pc:spChg>
        <pc:spChg chg="mod">
          <ac:chgData name="Preston Lau" userId="3b9e3d41-8f59-4a77-a59b-0503c1e1b48d" providerId="ADAL" clId="{9DF61E9C-5FCD-6E4B-8DDB-0550CAF4FA50}" dt="2023-02-07T19:31:29.756" v="85" actId="1036"/>
          <ac:spMkLst>
            <pc:docMk/>
            <pc:sldMk cId="3308997767" sldId="2076137887"/>
            <ac:spMk id="66" creationId="{301AF4D1-7BA9-8C88-6BB0-BB6235304081}"/>
          </ac:spMkLst>
        </pc:spChg>
        <pc:grpChg chg="mod">
          <ac:chgData name="Preston Lau" userId="3b9e3d41-8f59-4a77-a59b-0503c1e1b48d" providerId="ADAL" clId="{9DF61E9C-5FCD-6E4B-8DDB-0550CAF4FA50}" dt="2023-02-07T19:31:29.756" v="85" actId="1036"/>
          <ac:grpSpMkLst>
            <pc:docMk/>
            <pc:sldMk cId="3308997767" sldId="2076137887"/>
            <ac:grpSpMk id="49" creationId="{1E2C8ED4-FFF0-205F-3E9C-9A3483604ED5}"/>
          </ac:grpSpMkLst>
        </pc:grpChg>
        <pc:picChg chg="mod">
          <ac:chgData name="Preston Lau" userId="3b9e3d41-8f59-4a77-a59b-0503c1e1b48d" providerId="ADAL" clId="{9DF61E9C-5FCD-6E4B-8DDB-0550CAF4FA50}" dt="2023-02-07T19:31:29.756" v="85" actId="1036"/>
          <ac:picMkLst>
            <pc:docMk/>
            <pc:sldMk cId="3308997767" sldId="2076137887"/>
            <ac:picMk id="21" creationId="{43EB27D7-3D37-7D89-860D-2988DB9F8467}"/>
          </ac:picMkLst>
        </pc:picChg>
        <pc:picChg chg="mod">
          <ac:chgData name="Preston Lau" userId="3b9e3d41-8f59-4a77-a59b-0503c1e1b48d" providerId="ADAL" clId="{9DF61E9C-5FCD-6E4B-8DDB-0550CAF4FA50}" dt="2023-02-07T19:31:29.756" v="85" actId="1036"/>
          <ac:picMkLst>
            <pc:docMk/>
            <pc:sldMk cId="3308997767" sldId="2076137887"/>
            <ac:picMk id="50" creationId="{BA1768C2-C51B-7378-9753-8CCDE990189C}"/>
          </ac:picMkLst>
        </pc:picChg>
        <pc:picChg chg="mod">
          <ac:chgData name="Preston Lau" userId="3b9e3d41-8f59-4a77-a59b-0503c1e1b48d" providerId="ADAL" clId="{9DF61E9C-5FCD-6E4B-8DDB-0550CAF4FA50}" dt="2023-02-07T19:31:29.756" v="85" actId="1036"/>
          <ac:picMkLst>
            <pc:docMk/>
            <pc:sldMk cId="3308997767" sldId="2076137887"/>
            <ac:picMk id="51" creationId="{6A4F508B-6698-572E-2A4C-9694C654F2DE}"/>
          </ac:picMkLst>
        </pc:picChg>
        <pc:picChg chg="mod">
          <ac:chgData name="Preston Lau" userId="3b9e3d41-8f59-4a77-a59b-0503c1e1b48d" providerId="ADAL" clId="{9DF61E9C-5FCD-6E4B-8DDB-0550CAF4FA50}" dt="2023-02-07T19:31:29.756" v="85" actId="1036"/>
          <ac:picMkLst>
            <pc:docMk/>
            <pc:sldMk cId="3308997767" sldId="2076137887"/>
            <ac:picMk id="52" creationId="{3BB605D6-82D1-FD37-656D-5F8156197C53}"/>
          </ac:picMkLst>
        </pc:picChg>
        <pc:picChg chg="mod">
          <ac:chgData name="Preston Lau" userId="3b9e3d41-8f59-4a77-a59b-0503c1e1b48d" providerId="ADAL" clId="{9DF61E9C-5FCD-6E4B-8DDB-0550CAF4FA50}" dt="2023-02-07T19:31:29.756" v="85" actId="1036"/>
          <ac:picMkLst>
            <pc:docMk/>
            <pc:sldMk cId="3308997767" sldId="2076137887"/>
            <ac:picMk id="57" creationId="{F4B73E18-5B64-2E53-18B3-B691A6DF5381}"/>
          </ac:picMkLst>
        </pc:picChg>
        <pc:picChg chg="mod">
          <ac:chgData name="Preston Lau" userId="3b9e3d41-8f59-4a77-a59b-0503c1e1b48d" providerId="ADAL" clId="{9DF61E9C-5FCD-6E4B-8DDB-0550CAF4FA50}" dt="2023-02-07T19:31:29.756" v="85" actId="1036"/>
          <ac:picMkLst>
            <pc:docMk/>
            <pc:sldMk cId="3308997767" sldId="2076137887"/>
            <ac:picMk id="60" creationId="{CF6DCB71-FAA7-3564-E9EF-D0839DB0A259}"/>
          </ac:picMkLst>
        </pc:picChg>
        <pc:picChg chg="mod">
          <ac:chgData name="Preston Lau" userId="3b9e3d41-8f59-4a77-a59b-0503c1e1b48d" providerId="ADAL" clId="{9DF61E9C-5FCD-6E4B-8DDB-0550CAF4FA50}" dt="2023-02-07T19:31:29.756" v="85" actId="1036"/>
          <ac:picMkLst>
            <pc:docMk/>
            <pc:sldMk cId="3308997767" sldId="2076137887"/>
            <ac:picMk id="61" creationId="{82E983E0-B9E4-B541-0540-CD2458D90732}"/>
          </ac:picMkLst>
        </pc:picChg>
        <pc:picChg chg="mod">
          <ac:chgData name="Preston Lau" userId="3b9e3d41-8f59-4a77-a59b-0503c1e1b48d" providerId="ADAL" clId="{9DF61E9C-5FCD-6E4B-8DDB-0550CAF4FA50}" dt="2023-02-07T19:31:29.756" v="85" actId="1036"/>
          <ac:picMkLst>
            <pc:docMk/>
            <pc:sldMk cId="3308997767" sldId="2076137887"/>
            <ac:picMk id="62" creationId="{991A27BB-6320-E747-F268-CB9257C4AA5B}"/>
          </ac:picMkLst>
        </pc:picChg>
        <pc:picChg chg="mod">
          <ac:chgData name="Preston Lau" userId="3b9e3d41-8f59-4a77-a59b-0503c1e1b48d" providerId="ADAL" clId="{9DF61E9C-5FCD-6E4B-8DDB-0550CAF4FA50}" dt="2023-02-07T19:31:29.756" v="85" actId="1036"/>
          <ac:picMkLst>
            <pc:docMk/>
            <pc:sldMk cId="3308997767" sldId="2076137887"/>
            <ac:picMk id="67" creationId="{9E536B42-FDD0-712B-F140-2DF0C58CF22B}"/>
          </ac:picMkLst>
        </pc:picChg>
        <pc:cxnChg chg="mod">
          <ac:chgData name="Preston Lau" userId="3b9e3d41-8f59-4a77-a59b-0503c1e1b48d" providerId="ADAL" clId="{9DF61E9C-5FCD-6E4B-8DDB-0550CAF4FA50}" dt="2023-02-07T19:31:29.756" v="85" actId="1036"/>
          <ac:cxnSpMkLst>
            <pc:docMk/>
            <pc:sldMk cId="3308997767" sldId="2076137887"/>
            <ac:cxnSpMk id="7" creationId="{6BCAA0E3-B533-5E40-79B2-6F11729C3C6F}"/>
          </ac:cxnSpMkLst>
        </pc:cxnChg>
      </pc:sldChg>
      <pc:sldChg chg="add">
        <pc:chgData name="Preston Lau" userId="3b9e3d41-8f59-4a77-a59b-0503c1e1b48d" providerId="ADAL" clId="{9DF61E9C-5FCD-6E4B-8DDB-0550CAF4FA50}" dt="2023-02-08T19:55:25.806" v="88"/>
        <pc:sldMkLst>
          <pc:docMk/>
          <pc:sldMk cId="276663356" sldId="2076137891"/>
        </pc:sldMkLst>
      </pc:sldChg>
      <pc:sldChg chg="add">
        <pc:chgData name="Preston Lau" userId="3b9e3d41-8f59-4a77-a59b-0503c1e1b48d" providerId="ADAL" clId="{9DF61E9C-5FCD-6E4B-8DDB-0550CAF4FA50}" dt="2023-02-08T19:55:46.836" v="90"/>
        <pc:sldMkLst>
          <pc:docMk/>
          <pc:sldMk cId="3472978617" sldId="2076137892"/>
        </pc:sldMkLst>
      </pc:sldChg>
      <pc:sldChg chg="add">
        <pc:chgData name="Preston Lau" userId="3b9e3d41-8f59-4a77-a59b-0503c1e1b48d" providerId="ADAL" clId="{9DF61E9C-5FCD-6E4B-8DDB-0550CAF4FA50}" dt="2023-02-08T19:56:22.180" v="93"/>
        <pc:sldMkLst>
          <pc:docMk/>
          <pc:sldMk cId="2383893060" sldId="2076137893"/>
        </pc:sldMkLst>
      </pc:sldChg>
      <pc:sldMasterChg chg="addSp delSp modSp">
        <pc:chgData name="Preston Lau" userId="3b9e3d41-8f59-4a77-a59b-0503c1e1b48d" providerId="ADAL" clId="{9DF61E9C-5FCD-6E4B-8DDB-0550CAF4FA50}" dt="2023-02-09T20:19:50.382" v="97"/>
        <pc:sldMasterMkLst>
          <pc:docMk/>
          <pc:sldMasterMk cId="2494264121" sldId="2147483648"/>
        </pc:sldMasterMkLst>
        <pc:picChg chg="add mod">
          <ac:chgData name="Preston Lau" userId="3b9e3d41-8f59-4a77-a59b-0503c1e1b48d" providerId="ADAL" clId="{9DF61E9C-5FCD-6E4B-8DDB-0550CAF4FA50}" dt="2023-02-09T20:19:50.382" v="97"/>
          <ac:picMkLst>
            <pc:docMk/>
            <pc:sldMasterMk cId="2494264121" sldId="2147483648"/>
            <ac:picMk id="4" creationId="{13918F13-C399-6DD7-4AE2-099A3BC17B14}"/>
          </ac:picMkLst>
        </pc:picChg>
        <pc:picChg chg="del">
          <ac:chgData name="Preston Lau" userId="3b9e3d41-8f59-4a77-a59b-0503c1e1b48d" providerId="ADAL" clId="{9DF61E9C-5FCD-6E4B-8DDB-0550CAF4FA50}" dt="2023-02-09T20:19:50.160" v="96" actId="478"/>
          <ac:picMkLst>
            <pc:docMk/>
            <pc:sldMasterMk cId="2494264121" sldId="2147483648"/>
            <ac:picMk id="9" creationId="{6D733A99-8BE9-7F32-42D4-265F619A8D74}"/>
          </ac:picMkLst>
        </pc:picChg>
      </pc:sldMasterChg>
    </pc:docChg>
  </pc:docChgLst>
  <pc:docChgLst>
    <pc:chgData name="Preston Lau" userId="3b9e3d41-8f59-4a77-a59b-0503c1e1b48d" providerId="ADAL" clId="{390E0956-EC7F-6B4D-A349-A68E8EB493A3}"/>
    <pc:docChg chg="undo custSel addSld delSld modSld sldOrd">
      <pc:chgData name="Preston Lau" userId="3b9e3d41-8f59-4a77-a59b-0503c1e1b48d" providerId="ADAL" clId="{390E0956-EC7F-6B4D-A349-A68E8EB493A3}" dt="2023-09-16T16:20:07.018" v="94" actId="6549"/>
      <pc:docMkLst>
        <pc:docMk/>
      </pc:docMkLst>
      <pc:sldChg chg="add">
        <pc:chgData name="Preston Lau" userId="3b9e3d41-8f59-4a77-a59b-0503c1e1b48d" providerId="ADAL" clId="{390E0956-EC7F-6B4D-A349-A68E8EB493A3}" dt="2023-09-15T22:01:12.088" v="89"/>
        <pc:sldMkLst>
          <pc:docMk/>
          <pc:sldMk cId="0" sldId="260"/>
        </pc:sldMkLst>
      </pc:sldChg>
      <pc:sldChg chg="modSp mod">
        <pc:chgData name="Preston Lau" userId="3b9e3d41-8f59-4a77-a59b-0503c1e1b48d" providerId="ADAL" clId="{390E0956-EC7F-6B4D-A349-A68E8EB493A3}" dt="2023-09-14T17:00:02.496" v="31" actId="20577"/>
        <pc:sldMkLst>
          <pc:docMk/>
          <pc:sldMk cId="1183235614" sldId="964"/>
        </pc:sldMkLst>
        <pc:spChg chg="mod">
          <ac:chgData name="Preston Lau" userId="3b9e3d41-8f59-4a77-a59b-0503c1e1b48d" providerId="ADAL" clId="{390E0956-EC7F-6B4D-A349-A68E8EB493A3}" dt="2023-09-14T17:00:02.496" v="31" actId="20577"/>
          <ac:spMkLst>
            <pc:docMk/>
            <pc:sldMk cId="1183235614" sldId="964"/>
            <ac:spMk id="2" creationId="{6B5CC008-02A3-00A6-713B-C887FB09E602}"/>
          </ac:spMkLst>
        </pc:spChg>
      </pc:sldChg>
      <pc:sldChg chg="add">
        <pc:chgData name="Preston Lau" userId="3b9e3d41-8f59-4a77-a59b-0503c1e1b48d" providerId="ADAL" clId="{390E0956-EC7F-6B4D-A349-A68E8EB493A3}" dt="2023-09-15T22:01:12.088" v="89"/>
        <pc:sldMkLst>
          <pc:docMk/>
          <pc:sldMk cId="2797452513" sldId="2076137777"/>
        </pc:sldMkLst>
      </pc:sldChg>
      <pc:sldChg chg="add">
        <pc:chgData name="Preston Lau" userId="3b9e3d41-8f59-4a77-a59b-0503c1e1b48d" providerId="ADAL" clId="{390E0956-EC7F-6B4D-A349-A68E8EB493A3}" dt="2023-09-15T21:59:12.762" v="77"/>
        <pc:sldMkLst>
          <pc:docMk/>
          <pc:sldMk cId="139179355" sldId="2076137778"/>
        </pc:sldMkLst>
      </pc:sldChg>
      <pc:sldChg chg="add">
        <pc:chgData name="Preston Lau" userId="3b9e3d41-8f59-4a77-a59b-0503c1e1b48d" providerId="ADAL" clId="{390E0956-EC7F-6B4D-A349-A68E8EB493A3}" dt="2023-09-15T21:59:12.762" v="77"/>
        <pc:sldMkLst>
          <pc:docMk/>
          <pc:sldMk cId="3472978617" sldId="2076137892"/>
        </pc:sldMkLst>
      </pc:sldChg>
      <pc:sldChg chg="add">
        <pc:chgData name="Preston Lau" userId="3b9e3d41-8f59-4a77-a59b-0503c1e1b48d" providerId="ADAL" clId="{390E0956-EC7F-6B4D-A349-A68E8EB493A3}" dt="2023-09-15T21:59:12.762" v="77"/>
        <pc:sldMkLst>
          <pc:docMk/>
          <pc:sldMk cId="2448294130" sldId="2076137903"/>
        </pc:sldMkLst>
      </pc:sldChg>
      <pc:sldChg chg="add">
        <pc:chgData name="Preston Lau" userId="3b9e3d41-8f59-4a77-a59b-0503c1e1b48d" providerId="ADAL" clId="{390E0956-EC7F-6B4D-A349-A68E8EB493A3}" dt="2023-09-15T21:59:12.762" v="77"/>
        <pc:sldMkLst>
          <pc:docMk/>
          <pc:sldMk cId="1925470806" sldId="2147470032"/>
        </pc:sldMkLst>
      </pc:sldChg>
      <pc:sldChg chg="add">
        <pc:chgData name="Preston Lau" userId="3b9e3d41-8f59-4a77-a59b-0503c1e1b48d" providerId="ADAL" clId="{390E0956-EC7F-6B4D-A349-A68E8EB493A3}" dt="2023-09-15T22:00:23.816" v="87"/>
        <pc:sldMkLst>
          <pc:docMk/>
          <pc:sldMk cId="2581581440" sldId="2147470041"/>
        </pc:sldMkLst>
      </pc:sldChg>
      <pc:sldChg chg="add">
        <pc:chgData name="Preston Lau" userId="3b9e3d41-8f59-4a77-a59b-0503c1e1b48d" providerId="ADAL" clId="{390E0956-EC7F-6B4D-A349-A68E8EB493A3}" dt="2023-09-15T22:00:23.816" v="87"/>
        <pc:sldMkLst>
          <pc:docMk/>
          <pc:sldMk cId="3919939477" sldId="2147470119"/>
        </pc:sldMkLst>
      </pc:sldChg>
      <pc:sldChg chg="add">
        <pc:chgData name="Preston Lau" userId="3b9e3d41-8f59-4a77-a59b-0503c1e1b48d" providerId="ADAL" clId="{390E0956-EC7F-6B4D-A349-A68E8EB493A3}" dt="2023-09-15T22:00:23.816" v="87"/>
        <pc:sldMkLst>
          <pc:docMk/>
          <pc:sldMk cId="89524110" sldId="2147470131"/>
        </pc:sldMkLst>
      </pc:sldChg>
      <pc:sldChg chg="add">
        <pc:chgData name="Preston Lau" userId="3b9e3d41-8f59-4a77-a59b-0503c1e1b48d" providerId="ADAL" clId="{390E0956-EC7F-6B4D-A349-A68E8EB493A3}" dt="2023-09-15T22:01:12.088" v="89"/>
        <pc:sldMkLst>
          <pc:docMk/>
          <pc:sldMk cId="2593544208" sldId="2147470135"/>
        </pc:sldMkLst>
      </pc:sldChg>
      <pc:sldChg chg="add">
        <pc:chgData name="Preston Lau" userId="3b9e3d41-8f59-4a77-a59b-0503c1e1b48d" providerId="ADAL" clId="{390E0956-EC7F-6B4D-A349-A68E8EB493A3}" dt="2023-09-15T22:01:39.232" v="90"/>
        <pc:sldMkLst>
          <pc:docMk/>
          <pc:sldMk cId="2101897534" sldId="2147470136"/>
        </pc:sldMkLst>
      </pc:sldChg>
      <pc:sldChg chg="add">
        <pc:chgData name="Preston Lau" userId="3b9e3d41-8f59-4a77-a59b-0503c1e1b48d" providerId="ADAL" clId="{390E0956-EC7F-6B4D-A349-A68E8EB493A3}" dt="2023-09-15T22:00:23.816" v="87"/>
        <pc:sldMkLst>
          <pc:docMk/>
          <pc:sldMk cId="653268217" sldId="2147470147"/>
        </pc:sldMkLst>
      </pc:sldChg>
      <pc:sldChg chg="del">
        <pc:chgData name="Preston Lau" userId="3b9e3d41-8f59-4a77-a59b-0503c1e1b48d" providerId="ADAL" clId="{390E0956-EC7F-6B4D-A349-A68E8EB493A3}" dt="2023-09-14T17:00:13.850" v="32" actId="2696"/>
        <pc:sldMkLst>
          <pc:docMk/>
          <pc:sldMk cId="2664397979" sldId="2147470154"/>
        </pc:sldMkLst>
      </pc:sldChg>
      <pc:sldChg chg="del">
        <pc:chgData name="Preston Lau" userId="3b9e3d41-8f59-4a77-a59b-0503c1e1b48d" providerId="ADAL" clId="{390E0956-EC7F-6B4D-A349-A68E8EB493A3}" dt="2023-09-14T17:00:14.408" v="33" actId="2696"/>
        <pc:sldMkLst>
          <pc:docMk/>
          <pc:sldMk cId="3242690418" sldId="2147470155"/>
        </pc:sldMkLst>
      </pc:sldChg>
      <pc:sldChg chg="del">
        <pc:chgData name="Preston Lau" userId="3b9e3d41-8f59-4a77-a59b-0503c1e1b48d" providerId="ADAL" clId="{390E0956-EC7F-6B4D-A349-A68E8EB493A3}" dt="2023-09-14T17:00:15.057" v="35" actId="2696"/>
        <pc:sldMkLst>
          <pc:docMk/>
          <pc:sldMk cId="457013736" sldId="2147470156"/>
        </pc:sldMkLst>
      </pc:sldChg>
      <pc:sldChg chg="del">
        <pc:chgData name="Preston Lau" userId="3b9e3d41-8f59-4a77-a59b-0503c1e1b48d" providerId="ADAL" clId="{390E0956-EC7F-6B4D-A349-A68E8EB493A3}" dt="2023-09-14T17:00:15.930" v="38" actId="2696"/>
        <pc:sldMkLst>
          <pc:docMk/>
          <pc:sldMk cId="2319934055" sldId="2147470157"/>
        </pc:sldMkLst>
      </pc:sldChg>
      <pc:sldChg chg="del">
        <pc:chgData name="Preston Lau" userId="3b9e3d41-8f59-4a77-a59b-0503c1e1b48d" providerId="ADAL" clId="{390E0956-EC7F-6B4D-A349-A68E8EB493A3}" dt="2023-09-14T17:00:15.715" v="37" actId="2696"/>
        <pc:sldMkLst>
          <pc:docMk/>
          <pc:sldMk cId="269734537" sldId="2147470158"/>
        </pc:sldMkLst>
      </pc:sldChg>
      <pc:sldChg chg="del">
        <pc:chgData name="Preston Lau" userId="3b9e3d41-8f59-4a77-a59b-0503c1e1b48d" providerId="ADAL" clId="{390E0956-EC7F-6B4D-A349-A68E8EB493A3}" dt="2023-09-14T17:00:15.232" v="36" actId="2696"/>
        <pc:sldMkLst>
          <pc:docMk/>
          <pc:sldMk cId="1322615984" sldId="2147470159"/>
        </pc:sldMkLst>
      </pc:sldChg>
      <pc:sldChg chg="del">
        <pc:chgData name="Preston Lau" userId="3b9e3d41-8f59-4a77-a59b-0503c1e1b48d" providerId="ADAL" clId="{390E0956-EC7F-6B4D-A349-A68E8EB493A3}" dt="2023-09-14T17:00:16.329" v="39" actId="2696"/>
        <pc:sldMkLst>
          <pc:docMk/>
          <pc:sldMk cId="1947361259" sldId="2147470160"/>
        </pc:sldMkLst>
      </pc:sldChg>
      <pc:sldChg chg="del">
        <pc:chgData name="Preston Lau" userId="3b9e3d41-8f59-4a77-a59b-0503c1e1b48d" providerId="ADAL" clId="{390E0956-EC7F-6B4D-A349-A68E8EB493A3}" dt="2023-09-14T17:00:16.825" v="40" actId="2696"/>
        <pc:sldMkLst>
          <pc:docMk/>
          <pc:sldMk cId="2734499331" sldId="2147470161"/>
        </pc:sldMkLst>
      </pc:sldChg>
      <pc:sldChg chg="del">
        <pc:chgData name="Preston Lau" userId="3b9e3d41-8f59-4a77-a59b-0503c1e1b48d" providerId="ADAL" clId="{390E0956-EC7F-6B4D-A349-A68E8EB493A3}" dt="2023-09-14T17:00:17.698" v="41" actId="2696"/>
        <pc:sldMkLst>
          <pc:docMk/>
          <pc:sldMk cId="1192146106" sldId="2147470162"/>
        </pc:sldMkLst>
      </pc:sldChg>
      <pc:sldChg chg="del">
        <pc:chgData name="Preston Lau" userId="3b9e3d41-8f59-4a77-a59b-0503c1e1b48d" providerId="ADAL" clId="{390E0956-EC7F-6B4D-A349-A68E8EB493A3}" dt="2023-09-14T17:00:18.558" v="42" actId="2696"/>
        <pc:sldMkLst>
          <pc:docMk/>
          <pc:sldMk cId="2175699714" sldId="2147470163"/>
        </pc:sldMkLst>
      </pc:sldChg>
      <pc:sldChg chg="del">
        <pc:chgData name="Preston Lau" userId="3b9e3d41-8f59-4a77-a59b-0503c1e1b48d" providerId="ADAL" clId="{390E0956-EC7F-6B4D-A349-A68E8EB493A3}" dt="2023-09-14T17:00:19.015" v="43" actId="2696"/>
        <pc:sldMkLst>
          <pc:docMk/>
          <pc:sldMk cId="2833577728" sldId="2147470164"/>
        </pc:sldMkLst>
      </pc:sldChg>
      <pc:sldChg chg="del">
        <pc:chgData name="Preston Lau" userId="3b9e3d41-8f59-4a77-a59b-0503c1e1b48d" providerId="ADAL" clId="{390E0956-EC7F-6B4D-A349-A68E8EB493A3}" dt="2023-09-14T17:00:14.854" v="34" actId="2696"/>
        <pc:sldMkLst>
          <pc:docMk/>
          <pc:sldMk cId="917919426" sldId="2147470165"/>
        </pc:sldMkLst>
      </pc:sldChg>
      <pc:sldChg chg="del">
        <pc:chgData name="Preston Lau" userId="3b9e3d41-8f59-4a77-a59b-0503c1e1b48d" providerId="ADAL" clId="{390E0956-EC7F-6B4D-A349-A68E8EB493A3}" dt="2023-09-14T17:00:21.663" v="44" actId="2696"/>
        <pc:sldMkLst>
          <pc:docMk/>
          <pc:sldMk cId="144974726" sldId="2147470166"/>
        </pc:sldMkLst>
      </pc:sldChg>
      <pc:sldChg chg="del">
        <pc:chgData name="Preston Lau" userId="3b9e3d41-8f59-4a77-a59b-0503c1e1b48d" providerId="ADAL" clId="{390E0956-EC7F-6B4D-A349-A68E8EB493A3}" dt="2023-09-14T17:00:52.009" v="57" actId="2696"/>
        <pc:sldMkLst>
          <pc:docMk/>
          <pc:sldMk cId="2791654577" sldId="2147470167"/>
        </pc:sldMkLst>
      </pc:sldChg>
      <pc:sldChg chg="del">
        <pc:chgData name="Preston Lau" userId="3b9e3d41-8f59-4a77-a59b-0503c1e1b48d" providerId="ADAL" clId="{390E0956-EC7F-6B4D-A349-A68E8EB493A3}" dt="2023-09-14T17:00:52.872" v="62" actId="2696"/>
        <pc:sldMkLst>
          <pc:docMk/>
          <pc:sldMk cId="681224493" sldId="2147470171"/>
        </pc:sldMkLst>
      </pc:sldChg>
      <pc:sldChg chg="del">
        <pc:chgData name="Preston Lau" userId="3b9e3d41-8f59-4a77-a59b-0503c1e1b48d" providerId="ADAL" clId="{390E0956-EC7F-6B4D-A349-A68E8EB493A3}" dt="2023-09-14T17:00:33.520" v="49" actId="2696"/>
        <pc:sldMkLst>
          <pc:docMk/>
          <pc:sldMk cId="903583834" sldId="2147470172"/>
        </pc:sldMkLst>
      </pc:sldChg>
      <pc:sldChg chg="del">
        <pc:chgData name="Preston Lau" userId="3b9e3d41-8f59-4a77-a59b-0503c1e1b48d" providerId="ADAL" clId="{390E0956-EC7F-6B4D-A349-A68E8EB493A3}" dt="2023-09-14T17:00:53.036" v="63" actId="2696"/>
        <pc:sldMkLst>
          <pc:docMk/>
          <pc:sldMk cId="3952770130" sldId="2147470174"/>
        </pc:sldMkLst>
      </pc:sldChg>
      <pc:sldChg chg="del">
        <pc:chgData name="Preston Lau" userId="3b9e3d41-8f59-4a77-a59b-0503c1e1b48d" providerId="ADAL" clId="{390E0956-EC7F-6B4D-A349-A68E8EB493A3}" dt="2023-09-14T17:00:52.688" v="61" actId="2696"/>
        <pc:sldMkLst>
          <pc:docMk/>
          <pc:sldMk cId="2744247928" sldId="2147470176"/>
        </pc:sldMkLst>
      </pc:sldChg>
      <pc:sldChg chg="add del">
        <pc:chgData name="Preston Lau" userId="3b9e3d41-8f59-4a77-a59b-0503c1e1b48d" providerId="ADAL" clId="{390E0956-EC7F-6B4D-A349-A68E8EB493A3}" dt="2023-09-14T17:00:59.696" v="72" actId="2696"/>
        <pc:sldMkLst>
          <pc:docMk/>
          <pc:sldMk cId="2804578736" sldId="2147470179"/>
        </pc:sldMkLst>
      </pc:sldChg>
      <pc:sldChg chg="del">
        <pc:chgData name="Preston Lau" userId="3b9e3d41-8f59-4a77-a59b-0503c1e1b48d" providerId="ADAL" clId="{390E0956-EC7F-6B4D-A349-A68E8EB493A3}" dt="2023-09-14T17:00:29.124" v="45" actId="2696"/>
        <pc:sldMkLst>
          <pc:docMk/>
          <pc:sldMk cId="1317438629" sldId="2147470187"/>
        </pc:sldMkLst>
      </pc:sldChg>
      <pc:sldChg chg="del">
        <pc:chgData name="Preston Lau" userId="3b9e3d41-8f59-4a77-a59b-0503c1e1b48d" providerId="ADAL" clId="{390E0956-EC7F-6B4D-A349-A68E8EB493A3}" dt="2023-09-14T17:00:36.769" v="52" actId="2696"/>
        <pc:sldMkLst>
          <pc:docMk/>
          <pc:sldMk cId="1770863475" sldId="2147470188"/>
        </pc:sldMkLst>
      </pc:sldChg>
      <pc:sldChg chg="del">
        <pc:chgData name="Preston Lau" userId="3b9e3d41-8f59-4a77-a59b-0503c1e1b48d" providerId="ADAL" clId="{390E0956-EC7F-6B4D-A349-A68E8EB493A3}" dt="2023-09-14T17:00:52.173" v="58" actId="2696"/>
        <pc:sldMkLst>
          <pc:docMk/>
          <pc:sldMk cId="617298511" sldId="2147470189"/>
        </pc:sldMkLst>
      </pc:sldChg>
      <pc:sldChg chg="del">
        <pc:chgData name="Preston Lau" userId="3b9e3d41-8f59-4a77-a59b-0503c1e1b48d" providerId="ADAL" clId="{390E0956-EC7F-6B4D-A349-A68E8EB493A3}" dt="2023-09-14T17:01:00.835" v="73" actId="2696"/>
        <pc:sldMkLst>
          <pc:docMk/>
          <pc:sldMk cId="1670614041" sldId="2147470196"/>
        </pc:sldMkLst>
      </pc:sldChg>
      <pc:sldChg chg="del">
        <pc:chgData name="Preston Lau" userId="3b9e3d41-8f59-4a77-a59b-0503c1e1b48d" providerId="ADAL" clId="{390E0956-EC7F-6B4D-A349-A68E8EB493A3}" dt="2023-09-14T17:00:29.302" v="46" actId="2696"/>
        <pc:sldMkLst>
          <pc:docMk/>
          <pc:sldMk cId="1828080160" sldId="2147470197"/>
        </pc:sldMkLst>
      </pc:sldChg>
      <pc:sldChg chg="add del">
        <pc:chgData name="Preston Lau" userId="3b9e3d41-8f59-4a77-a59b-0503c1e1b48d" providerId="ADAL" clId="{390E0956-EC7F-6B4D-A349-A68E8EB493A3}" dt="2023-09-15T21:59:57.197" v="83" actId="2696"/>
        <pc:sldMkLst>
          <pc:docMk/>
          <pc:sldMk cId="285328492" sldId="2147470199"/>
        </pc:sldMkLst>
      </pc:sldChg>
      <pc:sldChg chg="add del">
        <pc:chgData name="Preston Lau" userId="3b9e3d41-8f59-4a77-a59b-0503c1e1b48d" providerId="ADAL" clId="{390E0956-EC7F-6B4D-A349-A68E8EB493A3}" dt="2023-09-15T22:00:03.373" v="86" actId="2696"/>
        <pc:sldMkLst>
          <pc:docMk/>
          <pc:sldMk cId="2456020685" sldId="2147470201"/>
        </pc:sldMkLst>
      </pc:sldChg>
      <pc:sldChg chg="modSp add mod">
        <pc:chgData name="Preston Lau" userId="3b9e3d41-8f59-4a77-a59b-0503c1e1b48d" providerId="ADAL" clId="{390E0956-EC7F-6B4D-A349-A68E8EB493A3}" dt="2023-09-15T22:02:23.445" v="92" actId="20577"/>
        <pc:sldMkLst>
          <pc:docMk/>
          <pc:sldMk cId="2662740536" sldId="2147470204"/>
        </pc:sldMkLst>
        <pc:spChg chg="mod">
          <ac:chgData name="Preston Lau" userId="3b9e3d41-8f59-4a77-a59b-0503c1e1b48d" providerId="ADAL" clId="{390E0956-EC7F-6B4D-A349-A68E8EB493A3}" dt="2023-09-15T22:02:23.445" v="92" actId="20577"/>
          <ac:spMkLst>
            <pc:docMk/>
            <pc:sldMk cId="2662740536" sldId="2147470204"/>
            <ac:spMk id="64512" creationId="{5B42C63E-463D-E0AC-E3C8-A7A45FFF9B61}"/>
          </ac:spMkLst>
        </pc:spChg>
      </pc:sldChg>
      <pc:sldChg chg="add del">
        <pc:chgData name="Preston Lau" userId="3b9e3d41-8f59-4a77-a59b-0503c1e1b48d" providerId="ADAL" clId="{390E0956-EC7F-6B4D-A349-A68E8EB493A3}" dt="2023-09-15T21:59:59.550" v="84" actId="2696"/>
        <pc:sldMkLst>
          <pc:docMk/>
          <pc:sldMk cId="273254283" sldId="2147470205"/>
        </pc:sldMkLst>
      </pc:sldChg>
      <pc:sldChg chg="del">
        <pc:chgData name="Preston Lau" userId="3b9e3d41-8f59-4a77-a59b-0503c1e1b48d" providerId="ADAL" clId="{390E0956-EC7F-6B4D-A349-A68E8EB493A3}" dt="2023-09-14T17:01:09.928" v="74" actId="2696"/>
        <pc:sldMkLst>
          <pc:docMk/>
          <pc:sldMk cId="2662740536" sldId="2147470207"/>
        </pc:sldMkLst>
      </pc:sldChg>
      <pc:sldChg chg="del">
        <pc:chgData name="Preston Lau" userId="3b9e3d41-8f59-4a77-a59b-0503c1e1b48d" providerId="ADAL" clId="{390E0956-EC7F-6B4D-A349-A68E8EB493A3}" dt="2023-09-14T17:00:37" v="53" actId="2696"/>
        <pc:sldMkLst>
          <pc:docMk/>
          <pc:sldMk cId="3364695192" sldId="2147470208"/>
        </pc:sldMkLst>
      </pc:sldChg>
      <pc:sldChg chg="del">
        <pc:chgData name="Preston Lau" userId="3b9e3d41-8f59-4a77-a59b-0503c1e1b48d" providerId="ADAL" clId="{390E0956-EC7F-6B4D-A349-A68E8EB493A3}" dt="2023-09-14T17:00:37.742" v="54" actId="2696"/>
        <pc:sldMkLst>
          <pc:docMk/>
          <pc:sldMk cId="1622939683" sldId="2147470209"/>
        </pc:sldMkLst>
      </pc:sldChg>
      <pc:sldChg chg="del">
        <pc:chgData name="Preston Lau" userId="3b9e3d41-8f59-4a77-a59b-0503c1e1b48d" providerId="ADAL" clId="{390E0956-EC7F-6B4D-A349-A68E8EB493A3}" dt="2023-09-14T17:00:30.312" v="47" actId="2696"/>
        <pc:sldMkLst>
          <pc:docMk/>
          <pc:sldMk cId="2710262233" sldId="2147470210"/>
        </pc:sldMkLst>
      </pc:sldChg>
      <pc:sldChg chg="del">
        <pc:chgData name="Preston Lau" userId="3b9e3d41-8f59-4a77-a59b-0503c1e1b48d" providerId="ADAL" clId="{390E0956-EC7F-6B4D-A349-A68E8EB493A3}" dt="2023-09-14T17:00:31.194" v="48" actId="2696"/>
        <pc:sldMkLst>
          <pc:docMk/>
          <pc:sldMk cId="584540741" sldId="2147470211"/>
        </pc:sldMkLst>
      </pc:sldChg>
      <pc:sldChg chg="del">
        <pc:chgData name="Preston Lau" userId="3b9e3d41-8f59-4a77-a59b-0503c1e1b48d" providerId="ADAL" clId="{390E0956-EC7F-6B4D-A349-A68E8EB493A3}" dt="2023-09-14T17:01:14.470" v="75" actId="2696"/>
        <pc:sldMkLst>
          <pc:docMk/>
          <pc:sldMk cId="667792625" sldId="2147470212"/>
        </pc:sldMkLst>
      </pc:sldChg>
      <pc:sldChg chg="del">
        <pc:chgData name="Preston Lau" userId="3b9e3d41-8f59-4a77-a59b-0503c1e1b48d" providerId="ADAL" clId="{390E0956-EC7F-6B4D-A349-A68E8EB493A3}" dt="2023-09-14T17:00:51.843" v="56" actId="2696"/>
        <pc:sldMkLst>
          <pc:docMk/>
          <pc:sldMk cId="1268049602" sldId="2147470213"/>
        </pc:sldMkLst>
      </pc:sldChg>
      <pc:sldChg chg="del">
        <pc:chgData name="Preston Lau" userId="3b9e3d41-8f59-4a77-a59b-0503c1e1b48d" providerId="ADAL" clId="{390E0956-EC7F-6B4D-A349-A68E8EB493A3}" dt="2023-09-14T17:00:53.215" v="64" actId="2696"/>
        <pc:sldMkLst>
          <pc:docMk/>
          <pc:sldMk cId="991442592" sldId="2147470214"/>
        </pc:sldMkLst>
      </pc:sldChg>
      <pc:sldChg chg="del">
        <pc:chgData name="Preston Lau" userId="3b9e3d41-8f59-4a77-a59b-0503c1e1b48d" providerId="ADAL" clId="{390E0956-EC7F-6B4D-A349-A68E8EB493A3}" dt="2023-09-14T17:00:52.512" v="60" actId="2696"/>
        <pc:sldMkLst>
          <pc:docMk/>
          <pc:sldMk cId="633083536" sldId="2147470215"/>
        </pc:sldMkLst>
      </pc:sldChg>
      <pc:sldChg chg="del">
        <pc:chgData name="Preston Lau" userId="3b9e3d41-8f59-4a77-a59b-0503c1e1b48d" providerId="ADAL" clId="{390E0956-EC7F-6B4D-A349-A68E8EB493A3}" dt="2023-09-14T17:00:52.358" v="59" actId="2696"/>
        <pc:sldMkLst>
          <pc:docMk/>
          <pc:sldMk cId="2445749692" sldId="2147470218"/>
        </pc:sldMkLst>
      </pc:sldChg>
      <pc:sldChg chg="del">
        <pc:chgData name="Preston Lau" userId="3b9e3d41-8f59-4a77-a59b-0503c1e1b48d" providerId="ADAL" clId="{390E0956-EC7F-6B4D-A349-A68E8EB493A3}" dt="2023-09-14T17:00:53.388" v="65" actId="2696"/>
        <pc:sldMkLst>
          <pc:docMk/>
          <pc:sldMk cId="1134802916" sldId="2147470220"/>
        </pc:sldMkLst>
      </pc:sldChg>
      <pc:sldChg chg="del">
        <pc:chgData name="Preston Lau" userId="3b9e3d41-8f59-4a77-a59b-0503c1e1b48d" providerId="ADAL" clId="{390E0956-EC7F-6B4D-A349-A68E8EB493A3}" dt="2023-09-14T17:00:42.521" v="55" actId="2696"/>
        <pc:sldMkLst>
          <pc:docMk/>
          <pc:sldMk cId="2232647992" sldId="2147470221"/>
        </pc:sldMkLst>
      </pc:sldChg>
      <pc:sldChg chg="del">
        <pc:chgData name="Preston Lau" userId="3b9e3d41-8f59-4a77-a59b-0503c1e1b48d" providerId="ADAL" clId="{390E0956-EC7F-6B4D-A349-A68E8EB493A3}" dt="2023-09-14T17:11:13.688" v="76" actId="2696"/>
        <pc:sldMkLst>
          <pc:docMk/>
          <pc:sldMk cId="2768885749" sldId="2147470222"/>
        </pc:sldMkLst>
      </pc:sldChg>
      <pc:sldChg chg="modSp mod ord">
        <pc:chgData name="Preston Lau" userId="3b9e3d41-8f59-4a77-a59b-0503c1e1b48d" providerId="ADAL" clId="{390E0956-EC7F-6B4D-A349-A68E8EB493A3}" dt="2023-09-16T16:20:07.018" v="94" actId="6549"/>
        <pc:sldMkLst>
          <pc:docMk/>
          <pc:sldMk cId="58722553" sldId="2147470223"/>
        </pc:sldMkLst>
        <pc:spChg chg="mod">
          <ac:chgData name="Preston Lau" userId="3b9e3d41-8f59-4a77-a59b-0503c1e1b48d" providerId="ADAL" clId="{390E0956-EC7F-6B4D-A349-A68E8EB493A3}" dt="2023-09-16T16:20:07.018" v="94" actId="6549"/>
          <ac:spMkLst>
            <pc:docMk/>
            <pc:sldMk cId="58722553" sldId="2147470223"/>
            <ac:spMk id="7" creationId="{24F07658-D186-1600-E224-A9F41039FB91}"/>
          </ac:spMkLst>
        </pc:spChg>
      </pc:sldChg>
      <pc:sldChg chg="del">
        <pc:chgData name="Preston Lau" userId="3b9e3d41-8f59-4a77-a59b-0503c1e1b48d" providerId="ADAL" clId="{390E0956-EC7F-6B4D-A349-A68E8EB493A3}" dt="2023-09-14T17:00:53.579" v="66" actId="2696"/>
        <pc:sldMkLst>
          <pc:docMk/>
          <pc:sldMk cId="4178288695" sldId="2147470225"/>
        </pc:sldMkLst>
      </pc:sldChg>
      <pc:sldChg chg="add del">
        <pc:chgData name="Preston Lau" userId="3b9e3d41-8f59-4a77-a59b-0503c1e1b48d" providerId="ADAL" clId="{390E0956-EC7F-6B4D-A349-A68E8EB493A3}" dt="2023-09-14T17:00:59.195" v="71" actId="2696"/>
        <pc:sldMkLst>
          <pc:docMk/>
          <pc:sldMk cId="93450757" sldId="2147470226"/>
        </pc:sldMkLst>
      </pc:sldChg>
      <pc:sldChg chg="del">
        <pc:chgData name="Preston Lau" userId="3b9e3d41-8f59-4a77-a59b-0503c1e1b48d" providerId="ADAL" clId="{390E0956-EC7F-6B4D-A349-A68E8EB493A3}" dt="2023-09-14T17:00:36.218" v="51" actId="2696"/>
        <pc:sldMkLst>
          <pc:docMk/>
          <pc:sldMk cId="337499936" sldId="2147470228"/>
        </pc:sldMkLst>
      </pc:sldChg>
      <pc:sldChg chg="del">
        <pc:chgData name="Preston Lau" userId="3b9e3d41-8f59-4a77-a59b-0503c1e1b48d" providerId="ADAL" clId="{390E0956-EC7F-6B4D-A349-A68E8EB493A3}" dt="2023-09-14T17:00:35.102" v="50" actId="2696"/>
        <pc:sldMkLst>
          <pc:docMk/>
          <pc:sldMk cId="1340736064" sldId="2147470229"/>
        </pc:sldMkLst>
      </pc:sldChg>
      <pc:sldChg chg="del">
        <pc:chgData name="Preston Lau" userId="3b9e3d41-8f59-4a77-a59b-0503c1e1b48d" providerId="ADAL" clId="{390E0956-EC7F-6B4D-A349-A68E8EB493A3}" dt="2023-09-15T22:00:32.061" v="88" actId="2696"/>
        <pc:sldMkLst>
          <pc:docMk/>
          <pc:sldMk cId="2800708759" sldId="2147470230"/>
        </pc:sldMkLst>
      </pc:sldChg>
      <pc:sldChg chg="add">
        <pc:chgData name="Preston Lau" userId="3b9e3d41-8f59-4a77-a59b-0503c1e1b48d" providerId="ADAL" clId="{390E0956-EC7F-6B4D-A349-A68E8EB493A3}" dt="2023-09-15T22:00:23.816" v="87"/>
        <pc:sldMkLst>
          <pc:docMk/>
          <pc:sldMk cId="3490034268" sldId="2147470236"/>
        </pc:sldMkLst>
      </pc:sldChg>
    </pc:docChg>
  </pc:docChgLst>
  <pc:docChgLst>
    <pc:chgData name="Preston Lau" userId="S::plau@futurewei.com::3b9e3d41-8f59-4a77-a59b-0503c1e1b48d" providerId="AD" clId="Web-{77D54627-9A12-4349-85B1-4C80E795C90A}"/>
    <pc:docChg chg="delSld">
      <pc:chgData name="Preston Lau" userId="S::plau@futurewei.com::3b9e3d41-8f59-4a77-a59b-0503c1e1b48d" providerId="AD" clId="Web-{77D54627-9A12-4349-85B1-4C80E795C90A}" dt="2023-02-07T17:07:42.495" v="0"/>
      <pc:docMkLst>
        <pc:docMk/>
      </pc:docMkLst>
      <pc:sldChg chg="del">
        <pc:chgData name="Preston Lau" userId="S::plau@futurewei.com::3b9e3d41-8f59-4a77-a59b-0503c1e1b48d" providerId="AD" clId="Web-{77D54627-9A12-4349-85B1-4C80E795C90A}" dt="2023-02-07T17:07:42.495" v="0"/>
        <pc:sldMkLst>
          <pc:docMk/>
          <pc:sldMk cId="787964759" sldId="2076137776"/>
        </pc:sldMkLst>
      </pc:sldChg>
    </pc:docChg>
  </pc:docChgLst>
  <pc:docChgLst>
    <pc:chgData name="Preston Lau" userId="S::plau@futurewei.com::3b9e3d41-8f59-4a77-a59b-0503c1e1b48d" providerId="AD" clId="Web-{67119AEA-DBFA-456B-9B81-2E85BC8A9F64}"/>
    <pc:docChg chg="addSld delSld sldOrd">
      <pc:chgData name="Preston Lau" userId="S::plau@futurewei.com::3b9e3d41-8f59-4a77-a59b-0503c1e1b48d" providerId="AD" clId="Web-{67119AEA-DBFA-456B-9B81-2E85BC8A9F64}" dt="2023-02-07T17:05:17.884" v="25"/>
      <pc:docMkLst>
        <pc:docMk/>
      </pc:docMkLst>
      <pc:sldChg chg="del">
        <pc:chgData name="Preston Lau" userId="S::plau@futurewei.com::3b9e3d41-8f59-4a77-a59b-0503c1e1b48d" providerId="AD" clId="Web-{67119AEA-DBFA-456B-9B81-2E85BC8A9F64}" dt="2023-02-07T17:04:53.383" v="8"/>
        <pc:sldMkLst>
          <pc:docMk/>
          <pc:sldMk cId="2818436122" sldId="1029"/>
        </pc:sldMkLst>
      </pc:sldChg>
      <pc:sldChg chg="del">
        <pc:chgData name="Preston Lau" userId="S::plau@futurewei.com::3b9e3d41-8f59-4a77-a59b-0503c1e1b48d" providerId="AD" clId="Web-{67119AEA-DBFA-456B-9B81-2E85BC8A9F64}" dt="2023-02-07T17:04:53.399" v="10"/>
        <pc:sldMkLst>
          <pc:docMk/>
          <pc:sldMk cId="2797452513" sldId="2076137777"/>
        </pc:sldMkLst>
      </pc:sldChg>
      <pc:sldChg chg="del">
        <pc:chgData name="Preston Lau" userId="S::plau@futurewei.com::3b9e3d41-8f59-4a77-a59b-0503c1e1b48d" providerId="AD" clId="Web-{67119AEA-DBFA-456B-9B81-2E85BC8A9F64}" dt="2023-02-07T17:04:53.399" v="11"/>
        <pc:sldMkLst>
          <pc:docMk/>
          <pc:sldMk cId="139179355" sldId="2076137778"/>
        </pc:sldMkLst>
      </pc:sldChg>
      <pc:sldChg chg="del">
        <pc:chgData name="Preston Lau" userId="S::plau@futurewei.com::3b9e3d41-8f59-4a77-a59b-0503c1e1b48d" providerId="AD" clId="Web-{67119AEA-DBFA-456B-9B81-2E85BC8A9F64}" dt="2023-02-07T17:04:53.399" v="9"/>
        <pc:sldMkLst>
          <pc:docMk/>
          <pc:sldMk cId="1604361185" sldId="2076137785"/>
        </pc:sldMkLst>
      </pc:sldChg>
      <pc:sldChg chg="add del">
        <pc:chgData name="Preston Lau" userId="S::plau@futurewei.com::3b9e3d41-8f59-4a77-a59b-0503c1e1b48d" providerId="AD" clId="Web-{67119AEA-DBFA-456B-9B81-2E85BC8A9F64}" dt="2023-02-07T17:04:43.430" v="3"/>
        <pc:sldMkLst>
          <pc:docMk/>
          <pc:sldMk cId="3199848812" sldId="2076137790"/>
        </pc:sldMkLst>
      </pc:sldChg>
      <pc:sldChg chg="del">
        <pc:chgData name="Preston Lau" userId="S::plau@futurewei.com::3b9e3d41-8f59-4a77-a59b-0503c1e1b48d" providerId="AD" clId="Web-{67119AEA-DBFA-456B-9B81-2E85BC8A9F64}" dt="2023-02-07T17:05:17.853" v="17"/>
        <pc:sldMkLst>
          <pc:docMk/>
          <pc:sldMk cId="1313406672" sldId="2076137793"/>
        </pc:sldMkLst>
      </pc:sldChg>
      <pc:sldChg chg="del">
        <pc:chgData name="Preston Lau" userId="S::plau@futurewei.com::3b9e3d41-8f59-4a77-a59b-0503c1e1b48d" providerId="AD" clId="Web-{67119AEA-DBFA-456B-9B81-2E85BC8A9F64}" dt="2023-02-07T17:05:17.853" v="16"/>
        <pc:sldMkLst>
          <pc:docMk/>
          <pc:sldMk cId="3674452467" sldId="2076137837"/>
        </pc:sldMkLst>
      </pc:sldChg>
      <pc:sldChg chg="del">
        <pc:chgData name="Preston Lau" userId="S::plau@futurewei.com::3b9e3d41-8f59-4a77-a59b-0503c1e1b48d" providerId="AD" clId="Web-{67119AEA-DBFA-456B-9B81-2E85BC8A9F64}" dt="2023-02-07T17:05:17.853" v="15"/>
        <pc:sldMkLst>
          <pc:docMk/>
          <pc:sldMk cId="2387340778" sldId="2076137839"/>
        </pc:sldMkLst>
      </pc:sldChg>
      <pc:sldChg chg="del">
        <pc:chgData name="Preston Lau" userId="S::plau@futurewei.com::3b9e3d41-8f59-4a77-a59b-0503c1e1b48d" providerId="AD" clId="Web-{67119AEA-DBFA-456B-9B81-2E85BC8A9F64}" dt="2023-02-07T17:05:17.868" v="22"/>
        <pc:sldMkLst>
          <pc:docMk/>
          <pc:sldMk cId="3952218609" sldId="2076137847"/>
        </pc:sldMkLst>
      </pc:sldChg>
      <pc:sldChg chg="del">
        <pc:chgData name="Preston Lau" userId="S::plau@futurewei.com::3b9e3d41-8f59-4a77-a59b-0503c1e1b48d" providerId="AD" clId="Web-{67119AEA-DBFA-456B-9B81-2E85BC8A9F64}" dt="2023-02-07T17:05:12.119" v="12"/>
        <pc:sldMkLst>
          <pc:docMk/>
          <pc:sldMk cId="166018725" sldId="2076137850"/>
        </pc:sldMkLst>
      </pc:sldChg>
      <pc:sldChg chg="del">
        <pc:chgData name="Preston Lau" userId="S::plau@futurewei.com::3b9e3d41-8f59-4a77-a59b-0503c1e1b48d" providerId="AD" clId="Web-{67119AEA-DBFA-456B-9B81-2E85BC8A9F64}" dt="2023-02-07T17:05:17.840" v="14"/>
        <pc:sldMkLst>
          <pc:docMk/>
          <pc:sldMk cId="418285377" sldId="2076137851"/>
        </pc:sldMkLst>
      </pc:sldChg>
      <pc:sldChg chg="del">
        <pc:chgData name="Preston Lau" userId="S::plau@futurewei.com::3b9e3d41-8f59-4a77-a59b-0503c1e1b48d" providerId="AD" clId="Web-{67119AEA-DBFA-456B-9B81-2E85BC8A9F64}" dt="2023-02-07T17:04:21.914" v="1"/>
        <pc:sldMkLst>
          <pc:docMk/>
          <pc:sldMk cId="4010754308" sldId="2076137860"/>
        </pc:sldMkLst>
      </pc:sldChg>
      <pc:sldChg chg="ord">
        <pc:chgData name="Preston Lau" userId="S::plau@futurewei.com::3b9e3d41-8f59-4a77-a59b-0503c1e1b48d" providerId="AD" clId="Web-{67119AEA-DBFA-456B-9B81-2E85BC8A9F64}" dt="2023-02-07T17:04:19.007" v="0"/>
        <pc:sldMkLst>
          <pc:docMk/>
          <pc:sldMk cId="1917361691" sldId="2076137874"/>
        </pc:sldMkLst>
      </pc:sldChg>
      <pc:sldChg chg="del">
        <pc:chgData name="Preston Lau" userId="S::plau@futurewei.com::3b9e3d41-8f59-4a77-a59b-0503c1e1b48d" providerId="AD" clId="Web-{67119AEA-DBFA-456B-9B81-2E85BC8A9F64}" dt="2023-02-07T17:04:53.383" v="7"/>
        <pc:sldMkLst>
          <pc:docMk/>
          <pc:sldMk cId="1223286410" sldId="2076137875"/>
        </pc:sldMkLst>
      </pc:sldChg>
      <pc:sldChg chg="del">
        <pc:chgData name="Preston Lau" userId="S::plau@futurewei.com::3b9e3d41-8f59-4a77-a59b-0503c1e1b48d" providerId="AD" clId="Web-{67119AEA-DBFA-456B-9B81-2E85BC8A9F64}" dt="2023-02-07T17:04:53.383" v="6"/>
        <pc:sldMkLst>
          <pc:docMk/>
          <pc:sldMk cId="4248007680" sldId="2076137876"/>
        </pc:sldMkLst>
      </pc:sldChg>
      <pc:sldChg chg="del">
        <pc:chgData name="Preston Lau" userId="S::plau@futurewei.com::3b9e3d41-8f59-4a77-a59b-0503c1e1b48d" providerId="AD" clId="Web-{67119AEA-DBFA-456B-9B81-2E85BC8A9F64}" dt="2023-02-07T17:04:53.383" v="4"/>
        <pc:sldMkLst>
          <pc:docMk/>
          <pc:sldMk cId="3896318551" sldId="2076137877"/>
        </pc:sldMkLst>
      </pc:sldChg>
      <pc:sldChg chg="del">
        <pc:chgData name="Preston Lau" userId="S::plau@futurewei.com::3b9e3d41-8f59-4a77-a59b-0503c1e1b48d" providerId="AD" clId="Web-{67119AEA-DBFA-456B-9B81-2E85BC8A9F64}" dt="2023-02-07T17:04:53.383" v="5"/>
        <pc:sldMkLst>
          <pc:docMk/>
          <pc:sldMk cId="1299203491" sldId="2076137878"/>
        </pc:sldMkLst>
      </pc:sldChg>
      <pc:sldChg chg="del">
        <pc:chgData name="Preston Lau" userId="S::plau@futurewei.com::3b9e3d41-8f59-4a77-a59b-0503c1e1b48d" providerId="AD" clId="Web-{67119AEA-DBFA-456B-9B81-2E85BC8A9F64}" dt="2023-02-07T17:05:13.399" v="13"/>
        <pc:sldMkLst>
          <pc:docMk/>
          <pc:sldMk cId="3607172859" sldId="2076137879"/>
        </pc:sldMkLst>
      </pc:sldChg>
      <pc:sldChg chg="del">
        <pc:chgData name="Preston Lau" userId="S::plau@futurewei.com::3b9e3d41-8f59-4a77-a59b-0503c1e1b48d" providerId="AD" clId="Web-{67119AEA-DBFA-456B-9B81-2E85BC8A9F64}" dt="2023-02-07T17:05:17.868" v="21"/>
        <pc:sldMkLst>
          <pc:docMk/>
          <pc:sldMk cId="1121740981" sldId="2076137880"/>
        </pc:sldMkLst>
      </pc:sldChg>
      <pc:sldChg chg="del">
        <pc:chgData name="Preston Lau" userId="S::plau@futurewei.com::3b9e3d41-8f59-4a77-a59b-0503c1e1b48d" providerId="AD" clId="Web-{67119AEA-DBFA-456B-9B81-2E85BC8A9F64}" dt="2023-02-07T17:05:17.868" v="20"/>
        <pc:sldMkLst>
          <pc:docMk/>
          <pc:sldMk cId="1242726931" sldId="2076137881"/>
        </pc:sldMkLst>
      </pc:sldChg>
      <pc:sldChg chg="del">
        <pc:chgData name="Preston Lau" userId="S::plau@futurewei.com::3b9e3d41-8f59-4a77-a59b-0503c1e1b48d" providerId="AD" clId="Web-{67119AEA-DBFA-456B-9B81-2E85BC8A9F64}" dt="2023-02-07T17:05:17.853" v="19"/>
        <pc:sldMkLst>
          <pc:docMk/>
          <pc:sldMk cId="1804983894" sldId="2076137882"/>
        </pc:sldMkLst>
      </pc:sldChg>
      <pc:sldChg chg="del">
        <pc:chgData name="Preston Lau" userId="S::plau@futurewei.com::3b9e3d41-8f59-4a77-a59b-0503c1e1b48d" providerId="AD" clId="Web-{67119AEA-DBFA-456B-9B81-2E85BC8A9F64}" dt="2023-02-07T17:05:17.853" v="18"/>
        <pc:sldMkLst>
          <pc:docMk/>
          <pc:sldMk cId="4022022532" sldId="2076137883"/>
        </pc:sldMkLst>
      </pc:sldChg>
      <pc:sldChg chg="del">
        <pc:chgData name="Preston Lau" userId="S::plau@futurewei.com::3b9e3d41-8f59-4a77-a59b-0503c1e1b48d" providerId="AD" clId="Web-{67119AEA-DBFA-456B-9B81-2E85BC8A9F64}" dt="2023-02-07T17:05:17.884" v="24"/>
        <pc:sldMkLst>
          <pc:docMk/>
          <pc:sldMk cId="3756405541" sldId="2076137885"/>
        </pc:sldMkLst>
      </pc:sldChg>
      <pc:sldChg chg="del">
        <pc:chgData name="Preston Lau" userId="S::plau@futurewei.com::3b9e3d41-8f59-4a77-a59b-0503c1e1b48d" providerId="AD" clId="Web-{67119AEA-DBFA-456B-9B81-2E85BC8A9F64}" dt="2023-02-07T17:05:17.884" v="23"/>
        <pc:sldMkLst>
          <pc:docMk/>
          <pc:sldMk cId="3507984239" sldId="2076137886"/>
        </pc:sldMkLst>
      </pc:sldChg>
      <pc:sldChg chg="del">
        <pc:chgData name="Preston Lau" userId="S::plau@futurewei.com::3b9e3d41-8f59-4a77-a59b-0503c1e1b48d" providerId="AD" clId="Web-{67119AEA-DBFA-456B-9B81-2E85BC8A9F64}" dt="2023-02-07T17:05:17.884" v="25"/>
        <pc:sldMkLst>
          <pc:docMk/>
          <pc:sldMk cId="3872037216" sldId="2076137887"/>
        </pc:sldMkLst>
      </pc:sldChg>
    </pc:docChg>
  </pc:docChgLst>
  <pc:docChgLst>
    <pc:chgData name="Preston Lau" userId="S::plau@futurewei.com::3b9e3d41-8f59-4a77-a59b-0503c1e1b48d" providerId="AD" clId="Web-{28C8AC11-B114-4BAA-B918-6F23CC1124DA}"/>
    <pc:docChg chg="delSld modSld">
      <pc:chgData name="Preston Lau" userId="S::plau@futurewei.com::3b9e3d41-8f59-4a77-a59b-0503c1e1b48d" providerId="AD" clId="Web-{28C8AC11-B114-4BAA-B918-6F23CC1124DA}" dt="2023-02-07T18:19:34.535" v="30"/>
      <pc:docMkLst>
        <pc:docMk/>
      </pc:docMkLst>
      <pc:sldChg chg="modSp">
        <pc:chgData name="Preston Lau" userId="S::plau@futurewei.com::3b9e3d41-8f59-4a77-a59b-0503c1e1b48d" providerId="AD" clId="Web-{28C8AC11-B114-4BAA-B918-6F23CC1124DA}" dt="2023-02-07T18:17:07.734" v="10" actId="20577"/>
        <pc:sldMkLst>
          <pc:docMk/>
          <pc:sldMk cId="2944781596" sldId="2076137751"/>
        </pc:sldMkLst>
        <pc:spChg chg="mod">
          <ac:chgData name="Preston Lau" userId="S::plau@futurewei.com::3b9e3d41-8f59-4a77-a59b-0503c1e1b48d" providerId="AD" clId="Web-{28C8AC11-B114-4BAA-B918-6F23CC1124DA}" dt="2023-02-07T18:17:07.734" v="10" actId="20577"/>
          <ac:spMkLst>
            <pc:docMk/>
            <pc:sldMk cId="2944781596" sldId="2076137751"/>
            <ac:spMk id="4" creationId="{38B4026A-9CA1-941C-9E11-CB2F8919C55D}"/>
          </ac:spMkLst>
        </pc:spChg>
        <pc:spChg chg="mod">
          <ac:chgData name="Preston Lau" userId="S::plau@futurewei.com::3b9e3d41-8f59-4a77-a59b-0503c1e1b48d" providerId="AD" clId="Web-{28C8AC11-B114-4BAA-B918-6F23CC1124DA}" dt="2023-02-07T18:16:13.529" v="2" actId="1076"/>
          <ac:spMkLst>
            <pc:docMk/>
            <pc:sldMk cId="2944781596" sldId="2076137751"/>
            <ac:spMk id="8" creationId="{775A768C-4F13-ADB3-6B53-ECF83A4FA92C}"/>
          </ac:spMkLst>
        </pc:spChg>
      </pc:sldChg>
      <pc:sldChg chg="del">
        <pc:chgData name="Preston Lau" userId="S::plau@futurewei.com::3b9e3d41-8f59-4a77-a59b-0503c1e1b48d" providerId="AD" clId="Web-{28C8AC11-B114-4BAA-B918-6F23CC1124DA}" dt="2023-02-07T18:16:49.780" v="7"/>
        <pc:sldMkLst>
          <pc:docMk/>
          <pc:sldMk cId="1917361691" sldId="2076137874"/>
        </pc:sldMkLst>
      </pc:sldChg>
      <pc:sldChg chg="modSp">
        <pc:chgData name="Preston Lau" userId="S::plau@futurewei.com::3b9e3d41-8f59-4a77-a59b-0503c1e1b48d" providerId="AD" clId="Web-{28C8AC11-B114-4BAA-B918-6F23CC1124DA}" dt="2023-02-07T18:18:33.549" v="29" actId="20577"/>
        <pc:sldMkLst>
          <pc:docMk/>
          <pc:sldMk cId="1183296737" sldId="2076137888"/>
        </pc:sldMkLst>
        <pc:spChg chg="mod">
          <ac:chgData name="Preston Lau" userId="S::plau@futurewei.com::3b9e3d41-8f59-4a77-a59b-0503c1e1b48d" providerId="AD" clId="Web-{28C8AC11-B114-4BAA-B918-6F23CC1124DA}" dt="2023-02-07T18:18:33.549" v="29" actId="20577"/>
          <ac:spMkLst>
            <pc:docMk/>
            <pc:sldMk cId="1183296737" sldId="2076137888"/>
            <ac:spMk id="5" creationId="{EA2FA60B-162E-5757-B626-429E036DD0AC}"/>
          </ac:spMkLst>
        </pc:spChg>
        <pc:spChg chg="mod">
          <ac:chgData name="Preston Lau" userId="S::plau@futurewei.com::3b9e3d41-8f59-4a77-a59b-0503c1e1b48d" providerId="AD" clId="Web-{28C8AC11-B114-4BAA-B918-6F23CC1124DA}" dt="2023-02-07T18:18:13.517" v="27" actId="20577"/>
          <ac:spMkLst>
            <pc:docMk/>
            <pc:sldMk cId="1183296737" sldId="2076137888"/>
            <ac:spMk id="8" creationId="{61053233-017D-4DBE-98C1-618A5AC95269}"/>
          </ac:spMkLst>
        </pc:spChg>
      </pc:sldChg>
      <pc:sldChg chg="del">
        <pc:chgData name="Preston Lau" userId="S::plau@futurewei.com::3b9e3d41-8f59-4a77-a59b-0503c1e1b48d" providerId="AD" clId="Web-{28C8AC11-B114-4BAA-B918-6F23CC1124DA}" dt="2023-02-07T18:19:34.535" v="30"/>
        <pc:sldMkLst>
          <pc:docMk/>
          <pc:sldMk cId="284736908" sldId="207613788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7B7C4A-9600-5C47-9E37-05F5F0B7133F}"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8259AA01-7280-FA4C-BC8A-34CD2DB1DF11}">
      <dgm:prSet phldrT="[Text]" custT="1"/>
      <dgm:spPr>
        <a:solidFill>
          <a:srgbClr val="002060"/>
        </a:solidFill>
      </dgm:spPr>
      <dgm:t>
        <a:bodyPr/>
        <a:lstStyle/>
        <a:p>
          <a:r>
            <a:rPr lang="en-US" sz="1400">
              <a:solidFill>
                <a:srgbClr val="00B0F0"/>
              </a:solidFill>
            </a:rPr>
            <a:t>Google Login Authentication</a:t>
          </a:r>
        </a:p>
      </dgm:t>
    </dgm:pt>
    <dgm:pt modelId="{C0E82030-CEB3-E14B-AE6C-1659A5CC58BF}" type="parTrans" cxnId="{F6234D84-B6F4-2E42-80CE-8E2AF4D7A8D4}">
      <dgm:prSet/>
      <dgm:spPr/>
      <dgm:t>
        <a:bodyPr/>
        <a:lstStyle/>
        <a:p>
          <a:endParaRPr lang="en-US"/>
        </a:p>
      </dgm:t>
    </dgm:pt>
    <dgm:pt modelId="{B3652431-F991-3043-9CF3-E9A9F7386DAA}" type="sibTrans" cxnId="{F6234D84-B6F4-2E42-80CE-8E2AF4D7A8D4}">
      <dgm:prSet/>
      <dgm:spPr/>
      <dgm:t>
        <a:bodyPr/>
        <a:lstStyle/>
        <a:p>
          <a:endParaRPr lang="en-US"/>
        </a:p>
      </dgm:t>
    </dgm:pt>
    <dgm:pt modelId="{71F78690-D684-1346-9FC0-644F00A06699}">
      <dgm:prSet phldrT="[Text]" custT="1"/>
      <dgm:spPr>
        <a:solidFill>
          <a:srgbClr val="002060"/>
        </a:solidFill>
      </dgm:spPr>
      <dgm:t>
        <a:bodyPr/>
        <a:lstStyle/>
        <a:p>
          <a:r>
            <a:rPr lang="en-US" sz="1400">
              <a:solidFill>
                <a:srgbClr val="00B0F0"/>
              </a:solidFill>
            </a:rPr>
            <a:t>Missing GMS Play Services</a:t>
          </a:r>
        </a:p>
      </dgm:t>
    </dgm:pt>
    <dgm:pt modelId="{657FED2D-0DE4-F24C-BCA1-DDE14A8E2D2E}" type="parTrans" cxnId="{F1FD241A-A776-E943-9246-50F62BF7EA11}">
      <dgm:prSet/>
      <dgm:spPr/>
      <dgm:t>
        <a:bodyPr/>
        <a:lstStyle/>
        <a:p>
          <a:endParaRPr lang="en-US"/>
        </a:p>
      </dgm:t>
    </dgm:pt>
    <dgm:pt modelId="{EFED4D1F-14B4-D74F-8A2C-654EE9E60229}" type="sibTrans" cxnId="{F1FD241A-A776-E943-9246-50F62BF7EA11}">
      <dgm:prSet/>
      <dgm:spPr/>
      <dgm:t>
        <a:bodyPr/>
        <a:lstStyle/>
        <a:p>
          <a:endParaRPr lang="en-US"/>
        </a:p>
      </dgm:t>
    </dgm:pt>
    <dgm:pt modelId="{432F4D4C-9AFA-3044-BA7E-FFD09C1A6799}">
      <dgm:prSet phldrT="[Text]" custT="1"/>
      <dgm:spPr>
        <a:solidFill>
          <a:srgbClr val="002060"/>
        </a:solidFill>
      </dgm:spPr>
      <dgm:t>
        <a:bodyPr/>
        <a:lstStyle/>
        <a:p>
          <a:r>
            <a:rPr lang="en-US" sz="1400">
              <a:solidFill>
                <a:srgbClr val="00B0F0"/>
              </a:solidFill>
            </a:rPr>
            <a:t>Google Drive Access</a:t>
          </a:r>
        </a:p>
      </dgm:t>
    </dgm:pt>
    <dgm:pt modelId="{DD0DAB34-F5D0-B447-88FC-0879CA8062A9}" type="parTrans" cxnId="{6AAC99F6-5D7F-4544-B9FB-EAB102A49E44}">
      <dgm:prSet/>
      <dgm:spPr/>
      <dgm:t>
        <a:bodyPr/>
        <a:lstStyle/>
        <a:p>
          <a:endParaRPr lang="en-US"/>
        </a:p>
      </dgm:t>
    </dgm:pt>
    <dgm:pt modelId="{90E3A050-8962-C542-A734-BB0F6257352F}" type="sibTrans" cxnId="{6AAC99F6-5D7F-4544-B9FB-EAB102A49E44}">
      <dgm:prSet/>
      <dgm:spPr/>
      <dgm:t>
        <a:bodyPr/>
        <a:lstStyle/>
        <a:p>
          <a:endParaRPr lang="en-US"/>
        </a:p>
      </dgm:t>
    </dgm:pt>
    <dgm:pt modelId="{587E946E-E9BD-5C4E-95F7-8F33F023C498}">
      <dgm:prSet phldrT="[Text]" custT="1"/>
      <dgm:spPr>
        <a:solidFill>
          <a:srgbClr val="002060"/>
        </a:solidFill>
      </dgm:spPr>
      <dgm:t>
        <a:bodyPr/>
        <a:lstStyle/>
        <a:p>
          <a:r>
            <a:rPr lang="en-US" sz="1400">
              <a:solidFill>
                <a:srgbClr val="00B0F0"/>
              </a:solidFill>
            </a:rPr>
            <a:t>Google IAP</a:t>
          </a:r>
        </a:p>
      </dgm:t>
    </dgm:pt>
    <dgm:pt modelId="{9DF0F2DC-029E-D745-912C-3B742E85915C}" type="parTrans" cxnId="{63B404A1-F4CC-BC4D-8482-C4AF4A0AF0D9}">
      <dgm:prSet/>
      <dgm:spPr/>
      <dgm:t>
        <a:bodyPr/>
        <a:lstStyle/>
        <a:p>
          <a:endParaRPr lang="en-US"/>
        </a:p>
      </dgm:t>
    </dgm:pt>
    <dgm:pt modelId="{68C00A36-5EAF-6540-8774-D8AD8E3DE72C}" type="sibTrans" cxnId="{63B404A1-F4CC-BC4D-8482-C4AF4A0AF0D9}">
      <dgm:prSet/>
      <dgm:spPr/>
      <dgm:t>
        <a:bodyPr/>
        <a:lstStyle/>
        <a:p>
          <a:endParaRPr lang="en-US"/>
        </a:p>
      </dgm:t>
    </dgm:pt>
    <dgm:pt modelId="{705473CD-DCFB-E146-A42A-3DF00250FB79}" type="pres">
      <dgm:prSet presAssocID="{FA7B7C4A-9600-5C47-9E37-05F5F0B7133F}" presName="diagram" presStyleCnt="0">
        <dgm:presLayoutVars>
          <dgm:dir/>
          <dgm:resizeHandles val="exact"/>
        </dgm:presLayoutVars>
      </dgm:prSet>
      <dgm:spPr/>
    </dgm:pt>
    <dgm:pt modelId="{8E346CA9-83F1-AF44-BF59-B2EFE84228D0}" type="pres">
      <dgm:prSet presAssocID="{8259AA01-7280-FA4C-BC8A-34CD2DB1DF11}" presName="node" presStyleLbl="node1" presStyleIdx="0" presStyleCnt="4" custScaleX="49572" custScaleY="14011" custLinFactNeighborX="-1005" custLinFactNeighborY="-227">
        <dgm:presLayoutVars>
          <dgm:bulletEnabled val="1"/>
        </dgm:presLayoutVars>
      </dgm:prSet>
      <dgm:spPr/>
    </dgm:pt>
    <dgm:pt modelId="{854B75AF-2F19-C649-A902-CC4EB8F6C5EF}" type="pres">
      <dgm:prSet presAssocID="{B3652431-F991-3043-9CF3-E9A9F7386DAA}" presName="sibTrans" presStyleCnt="0"/>
      <dgm:spPr/>
    </dgm:pt>
    <dgm:pt modelId="{3BFA1DBF-1397-9D44-80BA-953AF46CB103}" type="pres">
      <dgm:prSet presAssocID="{71F78690-D684-1346-9FC0-644F00A06699}" presName="node" presStyleLbl="node1" presStyleIdx="1" presStyleCnt="4" custScaleX="49572" custScaleY="14011" custLinFactNeighborX="-1005" custLinFactNeighborY="-227">
        <dgm:presLayoutVars>
          <dgm:bulletEnabled val="1"/>
        </dgm:presLayoutVars>
      </dgm:prSet>
      <dgm:spPr/>
    </dgm:pt>
    <dgm:pt modelId="{B7F35A0D-B9A7-7C48-AEE8-FB4EEB6D5941}" type="pres">
      <dgm:prSet presAssocID="{EFED4D1F-14B4-D74F-8A2C-654EE9E60229}" presName="sibTrans" presStyleCnt="0"/>
      <dgm:spPr/>
    </dgm:pt>
    <dgm:pt modelId="{9889AB13-847F-344F-9E55-79EA987D2FA9}" type="pres">
      <dgm:prSet presAssocID="{432F4D4C-9AFA-3044-BA7E-FFD09C1A6799}" presName="node" presStyleLbl="node1" presStyleIdx="2" presStyleCnt="4" custScaleX="49572" custScaleY="14011" custLinFactNeighborX="-1005" custLinFactNeighborY="-227">
        <dgm:presLayoutVars>
          <dgm:bulletEnabled val="1"/>
        </dgm:presLayoutVars>
      </dgm:prSet>
      <dgm:spPr/>
    </dgm:pt>
    <dgm:pt modelId="{2031E043-23B9-8F43-B27F-7A0DACC7F08C}" type="pres">
      <dgm:prSet presAssocID="{90E3A050-8962-C542-A734-BB0F6257352F}" presName="sibTrans" presStyleCnt="0"/>
      <dgm:spPr/>
    </dgm:pt>
    <dgm:pt modelId="{95FF7BC5-1491-A04A-8A93-0D52CCDBB27E}" type="pres">
      <dgm:prSet presAssocID="{587E946E-E9BD-5C4E-95F7-8F33F023C498}" presName="node" presStyleLbl="node1" presStyleIdx="3" presStyleCnt="4" custScaleX="49572" custScaleY="14011" custLinFactNeighborX="-1005" custLinFactNeighborY="-227">
        <dgm:presLayoutVars>
          <dgm:bulletEnabled val="1"/>
        </dgm:presLayoutVars>
      </dgm:prSet>
      <dgm:spPr/>
    </dgm:pt>
  </dgm:ptLst>
  <dgm:cxnLst>
    <dgm:cxn modelId="{F1FD241A-A776-E943-9246-50F62BF7EA11}" srcId="{FA7B7C4A-9600-5C47-9E37-05F5F0B7133F}" destId="{71F78690-D684-1346-9FC0-644F00A06699}" srcOrd="1" destOrd="0" parTransId="{657FED2D-0DE4-F24C-BCA1-DDE14A8E2D2E}" sibTransId="{EFED4D1F-14B4-D74F-8A2C-654EE9E60229}"/>
    <dgm:cxn modelId="{F6234D84-B6F4-2E42-80CE-8E2AF4D7A8D4}" srcId="{FA7B7C4A-9600-5C47-9E37-05F5F0B7133F}" destId="{8259AA01-7280-FA4C-BC8A-34CD2DB1DF11}" srcOrd="0" destOrd="0" parTransId="{C0E82030-CEB3-E14B-AE6C-1659A5CC58BF}" sibTransId="{B3652431-F991-3043-9CF3-E9A9F7386DAA}"/>
    <dgm:cxn modelId="{63B404A1-F4CC-BC4D-8482-C4AF4A0AF0D9}" srcId="{FA7B7C4A-9600-5C47-9E37-05F5F0B7133F}" destId="{587E946E-E9BD-5C4E-95F7-8F33F023C498}" srcOrd="3" destOrd="0" parTransId="{9DF0F2DC-029E-D745-912C-3B742E85915C}" sibTransId="{68C00A36-5EAF-6540-8774-D8AD8E3DE72C}"/>
    <dgm:cxn modelId="{878062A5-55C5-C64D-9606-736470C94CA2}" type="presOf" srcId="{71F78690-D684-1346-9FC0-644F00A06699}" destId="{3BFA1DBF-1397-9D44-80BA-953AF46CB103}" srcOrd="0" destOrd="0" presId="urn:microsoft.com/office/officeart/2005/8/layout/default"/>
    <dgm:cxn modelId="{ABE795BD-D272-044B-8293-C797099FD6EE}" type="presOf" srcId="{FA7B7C4A-9600-5C47-9E37-05F5F0B7133F}" destId="{705473CD-DCFB-E146-A42A-3DF00250FB79}" srcOrd="0" destOrd="0" presId="urn:microsoft.com/office/officeart/2005/8/layout/default"/>
    <dgm:cxn modelId="{A4E265C5-6BEE-5D47-967D-8A9F0C135D26}" type="presOf" srcId="{432F4D4C-9AFA-3044-BA7E-FFD09C1A6799}" destId="{9889AB13-847F-344F-9E55-79EA987D2FA9}" srcOrd="0" destOrd="0" presId="urn:microsoft.com/office/officeart/2005/8/layout/default"/>
    <dgm:cxn modelId="{BB4686D8-D30C-EA4C-8A9C-D4FED825673B}" type="presOf" srcId="{587E946E-E9BD-5C4E-95F7-8F33F023C498}" destId="{95FF7BC5-1491-A04A-8A93-0D52CCDBB27E}" srcOrd="0" destOrd="0" presId="urn:microsoft.com/office/officeart/2005/8/layout/default"/>
    <dgm:cxn modelId="{813F6FEA-FA17-5945-B0B9-9B8F71112777}" type="presOf" srcId="{8259AA01-7280-FA4C-BC8A-34CD2DB1DF11}" destId="{8E346CA9-83F1-AF44-BF59-B2EFE84228D0}" srcOrd="0" destOrd="0" presId="urn:microsoft.com/office/officeart/2005/8/layout/default"/>
    <dgm:cxn modelId="{6AAC99F6-5D7F-4544-B9FB-EAB102A49E44}" srcId="{FA7B7C4A-9600-5C47-9E37-05F5F0B7133F}" destId="{432F4D4C-9AFA-3044-BA7E-FFD09C1A6799}" srcOrd="2" destOrd="0" parTransId="{DD0DAB34-F5D0-B447-88FC-0879CA8062A9}" sibTransId="{90E3A050-8962-C542-A734-BB0F6257352F}"/>
    <dgm:cxn modelId="{12E23539-0D35-C542-AF88-7EDE79DEE634}" type="presParOf" srcId="{705473CD-DCFB-E146-A42A-3DF00250FB79}" destId="{8E346CA9-83F1-AF44-BF59-B2EFE84228D0}" srcOrd="0" destOrd="0" presId="urn:microsoft.com/office/officeart/2005/8/layout/default"/>
    <dgm:cxn modelId="{BDFDBE88-FA4B-224B-BCDF-5A5A5150EC4C}" type="presParOf" srcId="{705473CD-DCFB-E146-A42A-3DF00250FB79}" destId="{854B75AF-2F19-C649-A902-CC4EB8F6C5EF}" srcOrd="1" destOrd="0" presId="urn:microsoft.com/office/officeart/2005/8/layout/default"/>
    <dgm:cxn modelId="{C1924E91-960B-5349-BF31-107C6200FA40}" type="presParOf" srcId="{705473CD-DCFB-E146-A42A-3DF00250FB79}" destId="{3BFA1DBF-1397-9D44-80BA-953AF46CB103}" srcOrd="2" destOrd="0" presId="urn:microsoft.com/office/officeart/2005/8/layout/default"/>
    <dgm:cxn modelId="{CFABF734-64E3-3049-BEC0-3A6F43764C72}" type="presParOf" srcId="{705473CD-DCFB-E146-A42A-3DF00250FB79}" destId="{B7F35A0D-B9A7-7C48-AEE8-FB4EEB6D5941}" srcOrd="3" destOrd="0" presId="urn:microsoft.com/office/officeart/2005/8/layout/default"/>
    <dgm:cxn modelId="{D44438A3-96FE-7D42-A867-04DE46201C72}" type="presParOf" srcId="{705473CD-DCFB-E146-A42A-3DF00250FB79}" destId="{9889AB13-847F-344F-9E55-79EA987D2FA9}" srcOrd="4" destOrd="0" presId="urn:microsoft.com/office/officeart/2005/8/layout/default"/>
    <dgm:cxn modelId="{D911361B-A8C7-4C41-8F64-51DA3533F62F}" type="presParOf" srcId="{705473CD-DCFB-E146-A42A-3DF00250FB79}" destId="{2031E043-23B9-8F43-B27F-7A0DACC7F08C}" srcOrd="5" destOrd="0" presId="urn:microsoft.com/office/officeart/2005/8/layout/default"/>
    <dgm:cxn modelId="{492D620C-6A09-334F-A9C5-799DBABD7487}" type="presParOf" srcId="{705473CD-DCFB-E146-A42A-3DF00250FB79}" destId="{95FF7BC5-1491-A04A-8A93-0D52CCDBB27E}"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46CA9-83F1-AF44-BF59-B2EFE84228D0}">
      <dsp:nvSpPr>
        <dsp:cNvPr id="0" name=""/>
        <dsp:cNvSpPr/>
      </dsp:nvSpPr>
      <dsp:spPr>
        <a:xfrm>
          <a:off x="0"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Google Login Authentication</a:t>
          </a:r>
        </a:p>
      </dsp:txBody>
      <dsp:txXfrm>
        <a:off x="0" y="211489"/>
        <a:ext cx="2545018" cy="431593"/>
      </dsp:txXfrm>
    </dsp:sp>
    <dsp:sp modelId="{3BFA1DBF-1397-9D44-80BA-953AF46CB103}">
      <dsp:nvSpPr>
        <dsp:cNvPr id="0" name=""/>
        <dsp:cNvSpPr/>
      </dsp:nvSpPr>
      <dsp:spPr>
        <a:xfrm>
          <a:off x="3007554"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Missing GMS Play Services</a:t>
          </a:r>
        </a:p>
      </dsp:txBody>
      <dsp:txXfrm>
        <a:off x="3007554" y="211489"/>
        <a:ext cx="2545018" cy="431593"/>
      </dsp:txXfrm>
    </dsp:sp>
    <dsp:sp modelId="{9889AB13-847F-344F-9E55-79EA987D2FA9}">
      <dsp:nvSpPr>
        <dsp:cNvPr id="0" name=""/>
        <dsp:cNvSpPr/>
      </dsp:nvSpPr>
      <dsp:spPr>
        <a:xfrm>
          <a:off x="6065971"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Google Drive Access</a:t>
          </a:r>
        </a:p>
      </dsp:txBody>
      <dsp:txXfrm>
        <a:off x="6065971" y="211489"/>
        <a:ext cx="2545018" cy="431593"/>
      </dsp:txXfrm>
    </dsp:sp>
    <dsp:sp modelId="{95FF7BC5-1491-A04A-8A93-0D52CCDBB27E}">
      <dsp:nvSpPr>
        <dsp:cNvPr id="0" name=""/>
        <dsp:cNvSpPr/>
      </dsp:nvSpPr>
      <dsp:spPr>
        <a:xfrm>
          <a:off x="9124388"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Google IAP</a:t>
          </a:r>
        </a:p>
      </dsp:txBody>
      <dsp:txXfrm>
        <a:off x="9124388" y="211489"/>
        <a:ext cx="2545018" cy="4315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9/18/23</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9/18/23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1284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Include SOW partner for operationalization, maintenance, support, hosting EU companies</a:t>
            </a:r>
          </a:p>
          <a:p>
            <a:r>
              <a:rPr lang="en-US">
                <a:cs typeface="Calibri"/>
              </a:rPr>
              <a:t>- Mention public cloud from GCP, AWS, or Azure</a:t>
            </a:r>
          </a:p>
          <a:p>
            <a:r>
              <a:rPr lang="en-US">
                <a:cs typeface="Calibri"/>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79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V"/>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2771233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03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12</a:t>
            </a:fld>
            <a:endParaRPr lang="en-US"/>
          </a:p>
        </p:txBody>
      </p:sp>
    </p:spTree>
    <p:extLst>
      <p:ext uri="{BB962C8B-B14F-4D97-AF65-F5344CB8AC3E}">
        <p14:creationId xmlns:p14="http://schemas.microsoft.com/office/powerpoint/2010/main" val="2949325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add Appstore, standards, associations</a:t>
            </a:r>
          </a:p>
        </p:txBody>
      </p:sp>
      <p:sp>
        <p:nvSpPr>
          <p:cNvPr id="4" name="Slide Number Placeholder 3"/>
          <p:cNvSpPr>
            <a:spLocks noGrp="1"/>
          </p:cNvSpPr>
          <p:nvPr>
            <p:ph type="sldNum" sz="quarter" idx="5"/>
          </p:nvPr>
        </p:nvSpPr>
        <p:spPr/>
        <p:txBody>
          <a:bodyPr/>
          <a:lstStyle/>
          <a:p>
            <a:fld id="{77AA6347-9C5C-4498-B753-1DF27CA46170}" type="slidenum">
              <a:rPr lang="en-US" smtClean="0"/>
              <a:t>13</a:t>
            </a:fld>
            <a:endParaRPr lang="en-US"/>
          </a:p>
        </p:txBody>
      </p:sp>
    </p:spTree>
    <p:extLst>
      <p:ext uri="{BB962C8B-B14F-4D97-AF65-F5344CB8AC3E}">
        <p14:creationId xmlns:p14="http://schemas.microsoft.com/office/powerpoint/2010/main" val="3074037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763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17</a:t>
            </a:fld>
            <a:endParaRPr lang="en-US"/>
          </a:p>
        </p:txBody>
      </p:sp>
    </p:spTree>
    <p:extLst>
      <p:ext uri="{BB962C8B-B14F-4D97-AF65-F5344CB8AC3E}">
        <p14:creationId xmlns:p14="http://schemas.microsoft.com/office/powerpoint/2010/main" val="4780853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556349-DAA5-F0CE-970A-784A368D9A3F}"/>
              </a:ext>
            </a:extLst>
          </p:cNvPr>
          <p:cNvGrpSpPr/>
          <p:nvPr userDrawn="1"/>
        </p:nvGrpSpPr>
        <p:grpSpPr>
          <a:xfrm>
            <a:off x="0" y="3260"/>
            <a:ext cx="12192000" cy="6854740"/>
            <a:chOff x="0" y="3260"/>
            <a:chExt cx="12192000" cy="6854740"/>
          </a:xfrm>
        </p:grpSpPr>
        <p:sp>
          <p:nvSpPr>
            <p:cNvPr id="3" name="Rectangle 2">
              <a:extLst>
                <a:ext uri="{FF2B5EF4-FFF2-40B4-BE49-F238E27FC236}">
                  <a16:creationId xmlns:a16="http://schemas.microsoft.com/office/drawing/2014/main" id="{BC7F606A-8264-9EC8-AFDC-F387DDBC6451}"/>
                </a:ext>
              </a:extLst>
            </p:cNvPr>
            <p:cNvSpPr/>
            <p:nvPr/>
          </p:nvSpPr>
          <p:spPr>
            <a:xfrm>
              <a:off x="0" y="3260"/>
              <a:ext cx="12192000" cy="316345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856C78-E64D-3DD1-353C-CB55EDBAEB6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163456"/>
              <a:ext cx="12192000" cy="3694544"/>
            </a:xfrm>
            <a:prstGeom prst="rect">
              <a:avLst/>
            </a:prstGeom>
          </p:spPr>
        </p:pic>
      </p:grpSp>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9325028" cy="1203582"/>
          </a:xfrm>
        </p:spPr>
        <p:txBody>
          <a:bodyPr anchor="b">
            <a:noAutofit/>
          </a:bodyPr>
          <a:lstStyle>
            <a:lvl1pPr algn="ctr">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9325028" cy="1203582"/>
          </a:xfrm>
        </p:spPr>
        <p:txBody>
          <a:bodyPr>
            <a:normAutofit/>
          </a:bodyPr>
          <a:lstStyle>
            <a:lvl1pPr marL="0" indent="0" algn="ctr">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5" name="TextBox 4">
            <a:extLst>
              <a:ext uri="{FF2B5EF4-FFF2-40B4-BE49-F238E27FC236}">
                <a16:creationId xmlns:a16="http://schemas.microsoft.com/office/drawing/2014/main" id="{2C7F8580-0181-AB5C-0BE8-B46B4B5D3C0E}"/>
              </a:ext>
            </a:extLst>
          </p:cNvPr>
          <p:cNvSpPr txBox="1"/>
          <p:nvPr userDrawn="1"/>
        </p:nvSpPr>
        <p:spPr>
          <a:xfrm>
            <a:off x="4907697" y="1557745"/>
            <a:ext cx="3567702" cy="523220"/>
          </a:xfrm>
          <a:prstGeom prst="rect">
            <a:avLst/>
          </a:prstGeom>
          <a:noFill/>
        </p:spPr>
        <p:txBody>
          <a:bodyPr wrap="square">
            <a:spAutoFit/>
          </a:bodyPr>
          <a:lstStyle/>
          <a:p>
            <a:r>
              <a:rPr lang="en-US" sz="2800" b="1">
                <a:solidFill>
                  <a:schemeClr val="tx2"/>
                </a:solidFill>
                <a:latin typeface="Montserrat" pitchFamily="2" charset="77"/>
              </a:rPr>
              <a:t>Open Mobile Hub</a:t>
            </a:r>
          </a:p>
        </p:txBody>
      </p:sp>
      <p:pic>
        <p:nvPicPr>
          <p:cNvPr id="6" name="Picture 2">
            <a:extLst>
              <a:ext uri="{FF2B5EF4-FFF2-40B4-BE49-F238E27FC236}">
                <a16:creationId xmlns:a16="http://schemas.microsoft.com/office/drawing/2014/main" id="{2D6F7CDF-416B-0775-3880-584B4FC37F18}"/>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p:blipFill>
        <p:spPr bwMode="auto">
          <a:xfrm>
            <a:off x="3703338" y="1273433"/>
            <a:ext cx="1084531" cy="108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C0824C-3088-6C09-3C7A-C828A6FF5727}"/>
              </a:ext>
            </a:extLst>
          </p:cNvPr>
          <p:cNvGrpSpPr/>
          <p:nvPr userDrawn="1"/>
        </p:nvGrpSpPr>
        <p:grpSpPr>
          <a:xfrm>
            <a:off x="0" y="3260"/>
            <a:ext cx="12192000" cy="6854740"/>
            <a:chOff x="0" y="3260"/>
            <a:chExt cx="12192000" cy="6854740"/>
          </a:xfrm>
        </p:grpSpPr>
        <p:sp>
          <p:nvSpPr>
            <p:cNvPr id="3" name="Rectangle 2">
              <a:extLst>
                <a:ext uri="{FF2B5EF4-FFF2-40B4-BE49-F238E27FC236}">
                  <a16:creationId xmlns:a16="http://schemas.microsoft.com/office/drawing/2014/main" id="{B50493EB-1B73-4C32-462F-4DE4529ECFC4}"/>
                </a:ext>
              </a:extLst>
            </p:cNvPr>
            <p:cNvSpPr/>
            <p:nvPr/>
          </p:nvSpPr>
          <p:spPr>
            <a:xfrm>
              <a:off x="0" y="3260"/>
              <a:ext cx="12192000" cy="316345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BFCD00-82EA-BA75-FA7F-EF29C176EAE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163456"/>
              <a:ext cx="12192000" cy="3694544"/>
            </a:xfrm>
            <a:prstGeom prst="rect">
              <a:avLst/>
            </a:prstGeom>
          </p:spPr>
        </p:pic>
      </p:grpSp>
      <p:sp>
        <p:nvSpPr>
          <p:cNvPr id="8" name="TextBox 6"/>
          <p:cNvSpPr txBox="1"/>
          <p:nvPr/>
        </p:nvSpPr>
        <p:spPr>
          <a:xfrm>
            <a:off x="4188528" y="3153959"/>
            <a:ext cx="3814944" cy="831007"/>
          </a:xfrm>
          <a:prstGeom prst="rect">
            <a:avLst/>
          </a:prstGeom>
          <a:noFill/>
        </p:spPr>
        <p:txBody>
          <a:bodyPr wrap="square" lIns="91450" tIns="45725" rIns="91450" bIns="45725">
            <a:spAutoFit/>
          </a:bodyPr>
          <a:lstStyle/>
          <a:p>
            <a:pPr algn="ctr">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5" name="TextBox 4">
            <a:extLst>
              <a:ext uri="{FF2B5EF4-FFF2-40B4-BE49-F238E27FC236}">
                <a16:creationId xmlns:a16="http://schemas.microsoft.com/office/drawing/2014/main" id="{5F0650F7-482C-9551-26E0-07F1EFD10967}"/>
              </a:ext>
            </a:extLst>
          </p:cNvPr>
          <p:cNvSpPr txBox="1"/>
          <p:nvPr userDrawn="1"/>
        </p:nvSpPr>
        <p:spPr>
          <a:xfrm>
            <a:off x="4907697" y="1557745"/>
            <a:ext cx="3567702" cy="523220"/>
          </a:xfrm>
          <a:prstGeom prst="rect">
            <a:avLst/>
          </a:prstGeom>
          <a:noFill/>
        </p:spPr>
        <p:txBody>
          <a:bodyPr wrap="square">
            <a:spAutoFit/>
          </a:bodyPr>
          <a:lstStyle/>
          <a:p>
            <a:r>
              <a:rPr lang="en-US" sz="2800" b="1">
                <a:solidFill>
                  <a:schemeClr val="tx2"/>
                </a:solidFill>
                <a:latin typeface="Montserrat" pitchFamily="2" charset="77"/>
              </a:rPr>
              <a:t>Open Mobile Hub</a:t>
            </a:r>
          </a:p>
        </p:txBody>
      </p:sp>
      <p:pic>
        <p:nvPicPr>
          <p:cNvPr id="6" name="Picture 2">
            <a:extLst>
              <a:ext uri="{FF2B5EF4-FFF2-40B4-BE49-F238E27FC236}">
                <a16:creationId xmlns:a16="http://schemas.microsoft.com/office/drawing/2014/main" id="{0E5A659F-9865-02DD-3842-641C6B5EADEB}"/>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p:blipFill>
        <p:spPr bwMode="auto">
          <a:xfrm>
            <a:off x="3703338" y="1273433"/>
            <a:ext cx="1084531" cy="108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66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 Futurewei - WHITE">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386360003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sp>
        <p:nvSpPr>
          <p:cNvPr id="10" name="TextBox 9">
            <a:extLst>
              <a:ext uri="{FF2B5EF4-FFF2-40B4-BE49-F238E27FC236}">
                <a16:creationId xmlns:a16="http://schemas.microsoft.com/office/drawing/2014/main" id="{7EA7A056-CC09-34E5-14BE-BB2A3B55806D}"/>
              </a:ext>
            </a:extLst>
          </p:cNvPr>
          <p:cNvSpPr txBox="1"/>
          <p:nvPr userDrawn="1"/>
        </p:nvSpPr>
        <p:spPr>
          <a:xfrm flipH="1">
            <a:off x="9629156" y="234094"/>
            <a:ext cx="2362783" cy="369332"/>
          </a:xfrm>
          <a:prstGeom prst="rect">
            <a:avLst/>
          </a:prstGeom>
          <a:noFill/>
        </p:spPr>
        <p:txBody>
          <a:bodyPr wrap="square">
            <a:spAutoFit/>
          </a:bodyPr>
          <a:lstStyle/>
          <a:p>
            <a:r>
              <a:rPr lang="en-US" sz="1800" b="1">
                <a:solidFill>
                  <a:schemeClr val="tx2"/>
                </a:solidFill>
                <a:latin typeface="Montserrat" pitchFamily="2" charset="77"/>
              </a:rPr>
              <a:t>Open Mobile Hub</a:t>
            </a:r>
          </a:p>
        </p:txBody>
      </p:sp>
      <p:pic>
        <p:nvPicPr>
          <p:cNvPr id="4" name="Picture 3" descr="A picture containing clipart&#10;&#10;Description automatically generated">
            <a:extLst>
              <a:ext uri="{FF2B5EF4-FFF2-40B4-BE49-F238E27FC236}">
                <a16:creationId xmlns:a16="http://schemas.microsoft.com/office/drawing/2014/main" id="{13918F13-C399-6DD7-4AE2-099A3BC17B14}"/>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9104602" y="156484"/>
            <a:ext cx="524553" cy="524553"/>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650" r:id="rId2"/>
    <p:sldLayoutId id="2147483651" r:id="rId3"/>
    <p:sldLayoutId id="2147483654" r:id="rId4"/>
    <p:sldLayoutId id="2147483655" r:id="rId5"/>
    <p:sldLayoutId id="2147483656" r:id="rId6"/>
    <p:sldLayoutId id="2147483657" r:id="rId7"/>
    <p:sldLayoutId id="2147483658" r:id="rId8"/>
    <p:sldLayoutId id="2147483742" r:id="rId9"/>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openmobilehub.com/" TargetMode="Externa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6.gif"/><Relationship Id="rId4" Type="http://schemas.openxmlformats.org/officeDocument/2006/relationships/hyperlink" Target="https://github.com/openmobilehub"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3.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jpeg"/><Relationship Id="rId4" Type="http://schemas.openxmlformats.org/officeDocument/2006/relationships/image" Target="../media/image87.png"/><Relationship Id="rId9" Type="http://schemas.openxmlformats.org/officeDocument/2006/relationships/image" Target="../media/image92.jpeg"/></Relationships>
</file>

<file path=ppt/slides/_rels/slide1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jpeg"/></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ec.europa.eu/commission/presscorner/detail/en/ip_23_4328" TargetMode="External"/><Relationship Id="rId5" Type="http://schemas.openxmlformats.org/officeDocument/2006/relationships/hyperlink" Target="https://www.ntia.gov/report/2023/competition-mobile-app-ecosystem" TargetMode="External"/><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blog.google/intl/en-in/updates-to-android-and-google-play-in-india/" TargetMode="External"/><Relationship Id="rId4" Type="http://schemas.openxmlformats.org/officeDocument/2006/relationships/image" Target="../media/image10.gif"/></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3.jpeg"/><Relationship Id="rId3" Type="http://schemas.openxmlformats.org/officeDocument/2006/relationships/video" Target="NULL" TargetMode="External"/><Relationship Id="rId7" Type="http://schemas.openxmlformats.org/officeDocument/2006/relationships/diagramLayout" Target="../diagrams/layout1.xml"/><Relationship Id="rId12"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image" Target="../media/image11.gif"/><Relationship Id="rId5" Type="http://schemas.openxmlformats.org/officeDocument/2006/relationships/slideLayout" Target="../slideLayouts/slideLayout2.xml"/><Relationship Id="rId10" Type="http://schemas.microsoft.com/office/2007/relationships/diagramDrawing" Target="../diagrams/drawing1.xml"/><Relationship Id="rId4" Type="http://schemas.microsoft.com/office/2007/relationships/media" Target="../media/media2.mp4"/><Relationship Id="rId9" Type="http://schemas.openxmlformats.org/officeDocument/2006/relationships/diagramColors" Target="../diagrams/colors1.xml"/><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6.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microsoft.com/office/2007/relationships/hdphoto" Target="../media/hdphoto2.wdp"/><Relationship Id="rId15" Type="http://schemas.openxmlformats.org/officeDocument/2006/relationships/image" Target="../media/image27.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7.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18" Type="http://schemas.openxmlformats.org/officeDocument/2006/relationships/hyperlink" Target="https://github.com/openmobilehub" TargetMode="External"/><Relationship Id="rId26" Type="http://schemas.openxmlformats.org/officeDocument/2006/relationships/image" Target="../media/image54.png"/><Relationship Id="rId3" Type="http://schemas.openxmlformats.org/officeDocument/2006/relationships/image" Target="../media/image36.png"/><Relationship Id="rId21" Type="http://schemas.openxmlformats.org/officeDocument/2006/relationships/image" Target="../media/image51.png"/><Relationship Id="rId7" Type="http://schemas.openxmlformats.org/officeDocument/2006/relationships/image" Target="../media/image39.png"/><Relationship Id="rId12" Type="http://schemas.openxmlformats.org/officeDocument/2006/relationships/image" Target="../media/image43.png"/><Relationship Id="rId17" Type="http://schemas.openxmlformats.org/officeDocument/2006/relationships/image" Target="../media/image48.png"/><Relationship Id="rId25" Type="http://schemas.microsoft.com/office/2007/relationships/hdphoto" Target="../media/hdphoto5.wdp"/><Relationship Id="rId2" Type="http://schemas.openxmlformats.org/officeDocument/2006/relationships/notesSlide" Target="../notesSlides/notesSlide3.xml"/><Relationship Id="rId16" Type="http://schemas.openxmlformats.org/officeDocument/2006/relationships/image" Target="../media/image47.png"/><Relationship Id="rId20"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2.png"/><Relationship Id="rId24" Type="http://schemas.openxmlformats.org/officeDocument/2006/relationships/image" Target="../media/image53.png"/><Relationship Id="rId5" Type="http://schemas.microsoft.com/office/2007/relationships/hdphoto" Target="../media/hdphoto3.wdp"/><Relationship Id="rId15" Type="http://schemas.openxmlformats.org/officeDocument/2006/relationships/image" Target="../media/image46.png"/><Relationship Id="rId23" Type="http://schemas.openxmlformats.org/officeDocument/2006/relationships/image" Target="../media/image52.png"/><Relationship Id="rId28" Type="http://schemas.openxmlformats.org/officeDocument/2006/relationships/image" Target="../media/image55.jpeg"/><Relationship Id="rId10" Type="http://schemas.openxmlformats.org/officeDocument/2006/relationships/image" Target="../media/image41.png"/><Relationship Id="rId19" Type="http://schemas.openxmlformats.org/officeDocument/2006/relationships/image" Target="../media/image49.png"/><Relationship Id="rId4" Type="http://schemas.openxmlformats.org/officeDocument/2006/relationships/image" Target="../media/image37.png"/><Relationship Id="rId9" Type="http://schemas.openxmlformats.org/officeDocument/2006/relationships/image" Target="../media/image21.png"/><Relationship Id="rId14" Type="http://schemas.openxmlformats.org/officeDocument/2006/relationships/image" Target="../media/image45.png"/><Relationship Id="rId22" Type="http://schemas.microsoft.com/office/2007/relationships/hdphoto" Target="../media/hdphoto4.wdp"/><Relationship Id="rId27" Type="http://schemas.microsoft.com/office/2007/relationships/hdphoto" Target="../media/hdphoto6.wdp"/></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png"/><Relationship Id="rId18" Type="http://schemas.openxmlformats.org/officeDocument/2006/relationships/image" Target="../media/image44.png"/><Relationship Id="rId26" Type="http://schemas.openxmlformats.org/officeDocument/2006/relationships/image" Target="../media/image70.png"/><Relationship Id="rId3" Type="http://schemas.openxmlformats.org/officeDocument/2006/relationships/image" Target="../media/image56.png"/><Relationship Id="rId21" Type="http://schemas.openxmlformats.org/officeDocument/2006/relationships/image" Target="../media/image46.png"/><Relationship Id="rId7" Type="http://schemas.openxmlformats.org/officeDocument/2006/relationships/image" Target="../media/image59.png"/><Relationship Id="rId12" Type="http://schemas.openxmlformats.org/officeDocument/2006/relationships/image" Target="../media/image20.png"/><Relationship Id="rId17" Type="http://schemas.openxmlformats.org/officeDocument/2006/relationships/image" Target="../media/image43.png"/><Relationship Id="rId25" Type="http://schemas.openxmlformats.org/officeDocument/2006/relationships/image" Target="../media/image69.png"/><Relationship Id="rId2" Type="http://schemas.openxmlformats.org/officeDocument/2006/relationships/notesSlide" Target="../notesSlides/notesSlide4.xml"/><Relationship Id="rId16" Type="http://schemas.openxmlformats.org/officeDocument/2006/relationships/image" Target="../media/image42.png"/><Relationship Id="rId20" Type="http://schemas.openxmlformats.org/officeDocument/2006/relationships/image" Target="../media/image65.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2.png"/><Relationship Id="rId24" Type="http://schemas.openxmlformats.org/officeDocument/2006/relationships/image" Target="../media/image68.png"/><Relationship Id="rId5" Type="http://schemas.openxmlformats.org/officeDocument/2006/relationships/image" Target="../media/image57.png"/><Relationship Id="rId15" Type="http://schemas.openxmlformats.org/officeDocument/2006/relationships/image" Target="../media/image41.png"/><Relationship Id="rId23" Type="http://schemas.openxmlformats.org/officeDocument/2006/relationships/image" Target="../media/image67.png"/><Relationship Id="rId28" Type="http://schemas.openxmlformats.org/officeDocument/2006/relationships/image" Target="../media/image31.png"/><Relationship Id="rId10" Type="http://schemas.openxmlformats.org/officeDocument/2006/relationships/image" Target="../media/image61.png"/><Relationship Id="rId19" Type="http://schemas.openxmlformats.org/officeDocument/2006/relationships/image" Target="../media/image64.png"/><Relationship Id="rId4" Type="http://schemas.openxmlformats.org/officeDocument/2006/relationships/image" Target="../media/image23.png"/><Relationship Id="rId9" Type="http://schemas.microsoft.com/office/2007/relationships/hdphoto" Target="../media/hdphoto7.wdp"/><Relationship Id="rId14" Type="http://schemas.openxmlformats.org/officeDocument/2006/relationships/image" Target="../media/image21.png"/><Relationship Id="rId22" Type="http://schemas.openxmlformats.org/officeDocument/2006/relationships/image" Target="../media/image66.png"/><Relationship Id="rId27"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C008-02A3-00A6-713B-C887FB09E602}"/>
              </a:ext>
            </a:extLst>
          </p:cNvPr>
          <p:cNvSpPr>
            <a:spLocks noGrp="1"/>
          </p:cNvSpPr>
          <p:nvPr>
            <p:ph type="ctrTitle"/>
          </p:nvPr>
        </p:nvSpPr>
        <p:spPr>
          <a:xfrm>
            <a:off x="1471501" y="2369321"/>
            <a:ext cx="9248998" cy="1414981"/>
          </a:xfrm>
        </p:spPr>
        <p:txBody>
          <a:bodyPr/>
          <a:lstStyle/>
          <a:p>
            <a:pPr algn="ctr"/>
            <a:r>
              <a:rPr lang="en-US" sz="3600">
                <a:latin typeface="Calibri Light" panose="020F0302020204030204" pitchFamily="34" charset="0"/>
                <a:cs typeface="Calibri Light" panose="020F0302020204030204" pitchFamily="34" charset="0"/>
              </a:rPr>
              <a:t>OMH Future Roadmap</a:t>
            </a:r>
          </a:p>
        </p:txBody>
      </p:sp>
      <p:sp>
        <p:nvSpPr>
          <p:cNvPr id="3" name="Subtitle 2">
            <a:extLst>
              <a:ext uri="{FF2B5EF4-FFF2-40B4-BE49-F238E27FC236}">
                <a16:creationId xmlns:a16="http://schemas.microsoft.com/office/drawing/2014/main" id="{471CF225-A6BE-B717-3414-EE8CC892C4D6}"/>
              </a:ext>
            </a:extLst>
          </p:cNvPr>
          <p:cNvSpPr>
            <a:spLocks noGrp="1"/>
          </p:cNvSpPr>
          <p:nvPr>
            <p:ph type="subTitle" idx="1"/>
          </p:nvPr>
        </p:nvSpPr>
        <p:spPr>
          <a:xfrm>
            <a:off x="1471501" y="4197635"/>
            <a:ext cx="9248998" cy="636962"/>
          </a:xfrm>
        </p:spPr>
        <p:txBody>
          <a:bodyPr vert="horz" lIns="91440" tIns="45720" rIns="91440" bIns="45720" rtlCol="0" anchor="t">
            <a:normAutofit/>
          </a:bodyPr>
          <a:lstStyle/>
          <a:p>
            <a:pPr algn="ctr"/>
            <a:r>
              <a:rPr lang="en-US" sz="1600">
                <a:latin typeface="Calibri Light" panose="020F0302020204030204" pitchFamily="34" charset="0"/>
                <a:cs typeface="Calibri Light" panose="020F0302020204030204" pitchFamily="34" charset="0"/>
              </a:rPr>
              <a:t>September 2023</a:t>
            </a:r>
            <a:endParaRPr lang="en-US">
              <a:latin typeface="Calibri Light" panose="020F0302020204030204" pitchFamily="34" charset="0"/>
              <a:cs typeface="Calibri Light" panose="020F0302020204030204" pitchFamily="34" charset="0"/>
            </a:endParaRPr>
          </a:p>
          <a:p>
            <a:endParaRPr lang="en-US" sz="1600">
              <a:latin typeface="Calibri Light" panose="020F0302020204030204" pitchFamily="34" charset="0"/>
              <a:cs typeface="Calibri Light" panose="020F0302020204030204" pitchFamily="34" charset="0"/>
            </a:endParaRPr>
          </a:p>
          <a:p>
            <a:endParaRPr lang="en-US" sz="16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83235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BB68D6BB-38DB-3262-C6B4-CAF0408D02E9}"/>
              </a:ext>
            </a:extLst>
          </p:cNvPr>
          <p:cNvSpPr>
            <a:spLocks noChangeArrowheads="1"/>
          </p:cNvSpPr>
          <p:nvPr/>
        </p:nvSpPr>
        <p:spPr bwMode="auto">
          <a:xfrm>
            <a:off x="3670300" y="2900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Slide Number Placeholder 4">
            <a:extLst>
              <a:ext uri="{FF2B5EF4-FFF2-40B4-BE49-F238E27FC236}">
                <a16:creationId xmlns:a16="http://schemas.microsoft.com/office/drawing/2014/main" id="{909D2C03-3727-C071-604F-2E1583828C9F}"/>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10</a:t>
            </a:fld>
            <a:endParaRPr lang="en-US"/>
          </a:p>
        </p:txBody>
      </p:sp>
      <p:sp>
        <p:nvSpPr>
          <p:cNvPr id="3" name="TextBox 2">
            <a:extLst>
              <a:ext uri="{FF2B5EF4-FFF2-40B4-BE49-F238E27FC236}">
                <a16:creationId xmlns:a16="http://schemas.microsoft.com/office/drawing/2014/main" id="{423CE348-2169-28F6-15FD-1071CCEC2E9C}"/>
              </a:ext>
            </a:extLst>
          </p:cNvPr>
          <p:cNvSpPr txBox="1"/>
          <p:nvPr/>
        </p:nvSpPr>
        <p:spPr>
          <a:xfrm>
            <a:off x="3774997" y="1298545"/>
            <a:ext cx="5178780" cy="400110"/>
          </a:xfrm>
          <a:prstGeom prst="rect">
            <a:avLst/>
          </a:prstGeom>
          <a:noFill/>
          <a:ln w="28575">
            <a:solidFill>
              <a:srgbClr val="00B0F0"/>
            </a:solidFill>
          </a:ln>
        </p:spPr>
        <p:txBody>
          <a:bodyPr wrap="square" anchor="ctr">
            <a:spAutoFit/>
          </a:bodyPr>
          <a:lstStyle/>
          <a:p>
            <a:pPr algn="ctr"/>
            <a:r>
              <a:rPr lang="en-US" sz="2000" b="1">
                <a:solidFill>
                  <a:srgbClr val="00B0F0"/>
                </a:solidFill>
                <a:hlinkClick r:id="rId2"/>
              </a:rPr>
              <a:t>https://www.openmobilehub.com</a:t>
            </a:r>
            <a:r>
              <a:rPr lang="en-US" sz="2000" b="1">
                <a:solidFill>
                  <a:srgbClr val="00B0F0"/>
                </a:solidFill>
              </a:rPr>
              <a:t> </a:t>
            </a:r>
            <a:endParaRPr lang="en-US" sz="2000"/>
          </a:p>
        </p:txBody>
      </p:sp>
      <p:sp>
        <p:nvSpPr>
          <p:cNvPr id="6" name="Title 3">
            <a:extLst>
              <a:ext uri="{FF2B5EF4-FFF2-40B4-BE49-F238E27FC236}">
                <a16:creationId xmlns:a16="http://schemas.microsoft.com/office/drawing/2014/main" id="{283AC7EB-9F1C-CE27-8BE1-2949667C88A5}"/>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OMH Website</a:t>
            </a:r>
          </a:p>
        </p:txBody>
      </p:sp>
      <p:pic>
        <p:nvPicPr>
          <p:cNvPr id="8" name="Picture 7">
            <a:extLst>
              <a:ext uri="{FF2B5EF4-FFF2-40B4-BE49-F238E27FC236}">
                <a16:creationId xmlns:a16="http://schemas.microsoft.com/office/drawing/2014/main" id="{15F5E729-171F-FBB3-91C8-B85CDBDBFA6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3774" y="1842596"/>
            <a:ext cx="6100997" cy="4150310"/>
          </a:xfrm>
          <a:prstGeom prst="rect">
            <a:avLst/>
          </a:prstGeom>
        </p:spPr>
      </p:pic>
      <p:pic>
        <p:nvPicPr>
          <p:cNvPr id="10" name="Picture 9">
            <a:extLst>
              <a:ext uri="{FF2B5EF4-FFF2-40B4-BE49-F238E27FC236}">
                <a16:creationId xmlns:a16="http://schemas.microsoft.com/office/drawing/2014/main" id="{AA094509-A283-F974-ABC5-DABDC43834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04243" y="2411389"/>
            <a:ext cx="5857102" cy="4225770"/>
          </a:xfrm>
          <a:prstGeom prst="rect">
            <a:avLst/>
          </a:prstGeom>
        </p:spPr>
      </p:pic>
    </p:spTree>
    <p:extLst>
      <p:ext uri="{BB962C8B-B14F-4D97-AF65-F5344CB8AC3E}">
        <p14:creationId xmlns:p14="http://schemas.microsoft.com/office/powerpoint/2010/main" val="8952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BB68D6BB-38DB-3262-C6B4-CAF0408D02E9}"/>
              </a:ext>
            </a:extLst>
          </p:cNvPr>
          <p:cNvSpPr>
            <a:spLocks noChangeArrowheads="1"/>
          </p:cNvSpPr>
          <p:nvPr/>
        </p:nvSpPr>
        <p:spPr bwMode="auto">
          <a:xfrm>
            <a:off x="3670300" y="2900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Slide Number Placeholder 4">
            <a:extLst>
              <a:ext uri="{FF2B5EF4-FFF2-40B4-BE49-F238E27FC236}">
                <a16:creationId xmlns:a16="http://schemas.microsoft.com/office/drawing/2014/main" id="{909D2C03-3727-C071-604F-2E1583828C9F}"/>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11</a:t>
            </a:fld>
            <a:endParaRPr lang="en-US"/>
          </a:p>
        </p:txBody>
      </p:sp>
      <p:pic>
        <p:nvPicPr>
          <p:cNvPr id="12" name="Picture 11" descr="Graphical user interface, application&#10;&#10;Description automatically generated">
            <a:extLst>
              <a:ext uri="{FF2B5EF4-FFF2-40B4-BE49-F238E27FC236}">
                <a16:creationId xmlns:a16="http://schemas.microsoft.com/office/drawing/2014/main" id="{FCC88DE7-B14E-B442-2284-CB4533284CF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3774" y="1842596"/>
            <a:ext cx="6100997" cy="4150310"/>
          </a:xfrm>
          <a:prstGeom prst="rect">
            <a:avLst/>
          </a:prstGeom>
        </p:spPr>
      </p:pic>
      <p:pic>
        <p:nvPicPr>
          <p:cNvPr id="14" name="Picture 13" descr="Graphical user interface, text, application, email, website&#10;&#10;Description automatically generated">
            <a:extLst>
              <a:ext uri="{FF2B5EF4-FFF2-40B4-BE49-F238E27FC236}">
                <a16:creationId xmlns:a16="http://schemas.microsoft.com/office/drawing/2014/main" id="{EE46F3A7-A299-CC65-1755-C28D9CCB76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03114" y="2411389"/>
            <a:ext cx="7772400" cy="4225770"/>
          </a:xfrm>
          <a:prstGeom prst="rect">
            <a:avLst/>
          </a:prstGeom>
        </p:spPr>
      </p:pic>
      <p:sp>
        <p:nvSpPr>
          <p:cNvPr id="2" name="TextBox 1">
            <a:extLst>
              <a:ext uri="{FF2B5EF4-FFF2-40B4-BE49-F238E27FC236}">
                <a16:creationId xmlns:a16="http://schemas.microsoft.com/office/drawing/2014/main" id="{A5A690AB-DFD2-BC18-98BB-B8432603D225}"/>
              </a:ext>
            </a:extLst>
          </p:cNvPr>
          <p:cNvSpPr txBox="1"/>
          <p:nvPr/>
        </p:nvSpPr>
        <p:spPr>
          <a:xfrm>
            <a:off x="3658261" y="1298545"/>
            <a:ext cx="5412252" cy="400110"/>
          </a:xfrm>
          <a:prstGeom prst="rect">
            <a:avLst/>
          </a:prstGeom>
          <a:noFill/>
          <a:ln w="28575">
            <a:solidFill>
              <a:srgbClr val="00B0F0"/>
            </a:solidFill>
          </a:ln>
        </p:spPr>
        <p:txBody>
          <a:bodyPr wrap="square">
            <a:spAutoFit/>
          </a:bodyPr>
          <a:lstStyle/>
          <a:p>
            <a:pPr algn="ctr"/>
            <a:r>
              <a:rPr lang="en-US" sz="2000" b="1">
                <a:solidFill>
                  <a:srgbClr val="00B0F0"/>
                </a:solidFill>
                <a:hlinkClick r:id="rId4"/>
              </a:rPr>
              <a:t>https://github.com/openmobilehub</a:t>
            </a:r>
            <a:r>
              <a:rPr lang="en-US" sz="2000" b="1">
                <a:solidFill>
                  <a:srgbClr val="00B0F0"/>
                </a:solidFill>
              </a:rPr>
              <a:t>  </a:t>
            </a:r>
            <a:endParaRPr lang="en-US" sz="2000"/>
          </a:p>
        </p:txBody>
      </p:sp>
      <p:sp>
        <p:nvSpPr>
          <p:cNvPr id="3" name="Title 3">
            <a:extLst>
              <a:ext uri="{FF2B5EF4-FFF2-40B4-BE49-F238E27FC236}">
                <a16:creationId xmlns:a16="http://schemas.microsoft.com/office/drawing/2014/main" id="{098CA99C-337D-A75C-4A1C-EF24A5C1CDAF}"/>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OMH Source Code and Documentation on </a:t>
            </a:r>
            <a:r>
              <a:rPr lang="en-US" sz="3000" err="1">
                <a:ea typeface="+mj-lt"/>
                <a:cs typeface="+mj-lt"/>
              </a:rPr>
              <a:t>Github</a:t>
            </a:r>
            <a:endParaRPr lang="en-US" sz="3000">
              <a:ea typeface="+mj-lt"/>
              <a:cs typeface="+mj-lt"/>
            </a:endParaRPr>
          </a:p>
        </p:txBody>
      </p:sp>
      <p:pic>
        <p:nvPicPr>
          <p:cNvPr id="5" name="Picture 4">
            <a:extLst>
              <a:ext uri="{FF2B5EF4-FFF2-40B4-BE49-F238E27FC236}">
                <a16:creationId xmlns:a16="http://schemas.microsoft.com/office/drawing/2014/main" id="{4CFD0F77-9768-48E2-F0F5-7B5EFF8230B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519593" y="1842596"/>
            <a:ext cx="2455921" cy="4860091"/>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93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279612B8-6DED-733E-C7A5-FEBCF1A2C6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9341" y="3846266"/>
            <a:ext cx="1884256" cy="728271"/>
          </a:xfrm>
          <a:prstGeom prst="rect">
            <a:avLst/>
          </a:prstGeom>
        </p:spPr>
      </p:pic>
      <p:sp>
        <p:nvSpPr>
          <p:cNvPr id="8" name="TextBox 7">
            <a:extLst>
              <a:ext uri="{FF2B5EF4-FFF2-40B4-BE49-F238E27FC236}">
                <a16:creationId xmlns:a16="http://schemas.microsoft.com/office/drawing/2014/main" id="{D113C244-3B8E-CEDE-E777-6C84DDE0E352}"/>
              </a:ext>
            </a:extLst>
          </p:cNvPr>
          <p:cNvSpPr txBox="1"/>
          <p:nvPr/>
        </p:nvSpPr>
        <p:spPr>
          <a:xfrm>
            <a:off x="742960" y="2782049"/>
            <a:ext cx="6705589" cy="892552"/>
          </a:xfrm>
          <a:prstGeom prst="rect">
            <a:avLst/>
          </a:prstGeom>
          <a:noFill/>
        </p:spPr>
        <p:txBody>
          <a:bodyPr wrap="square" lIns="91440" tIns="45720" rIns="91440" bIns="45720" anchor="t">
            <a:spAutoFit/>
          </a:bodyPr>
          <a:lstStyle/>
          <a:p>
            <a:r>
              <a:rPr lang="en-US" b="1" u="sng" err="1"/>
              <a:t>OpenWallet</a:t>
            </a:r>
            <a:r>
              <a:rPr lang="en-US" b="1" u="sng"/>
              <a:t> Foundation:</a:t>
            </a:r>
            <a:r>
              <a:rPr lang="en-US" b="1"/>
              <a:t> </a:t>
            </a:r>
            <a:r>
              <a:rPr lang="en-US" sz="1700"/>
              <a:t>The mission of the OWF is to develop an open-source engine </a:t>
            </a:r>
            <a:r>
              <a:rPr lang="en-US" sz="1700" b="1">
                <a:solidFill>
                  <a:srgbClr val="00B0F0"/>
                </a:solidFill>
              </a:rPr>
              <a:t>to enable secure and interoperable multi-purpose wallets anyone can use to build solutions</a:t>
            </a:r>
            <a:r>
              <a:rPr lang="en-US" sz="1700"/>
              <a:t>.</a:t>
            </a:r>
          </a:p>
        </p:txBody>
      </p:sp>
      <p:sp>
        <p:nvSpPr>
          <p:cNvPr id="10" name="Slide Number Placeholder 4">
            <a:extLst>
              <a:ext uri="{FF2B5EF4-FFF2-40B4-BE49-F238E27FC236}">
                <a16:creationId xmlns:a16="http://schemas.microsoft.com/office/drawing/2014/main" id="{2D499899-F75A-0D65-BA05-2576F9132D3C}"/>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12</a:t>
            </a:fld>
            <a:endParaRPr lang="en-US"/>
          </a:p>
        </p:txBody>
      </p:sp>
      <p:pic>
        <p:nvPicPr>
          <p:cNvPr id="2" name="Picture 1">
            <a:extLst>
              <a:ext uri="{FF2B5EF4-FFF2-40B4-BE49-F238E27FC236}">
                <a16:creationId xmlns:a16="http://schemas.microsoft.com/office/drawing/2014/main" id="{57D9DB50-5894-158F-E4E4-73503A575A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20001" y="3951964"/>
            <a:ext cx="3179919" cy="2384938"/>
          </a:xfrm>
          <a:prstGeom prst="rect">
            <a:avLst/>
          </a:prstGeom>
        </p:spPr>
      </p:pic>
      <p:pic>
        <p:nvPicPr>
          <p:cNvPr id="7" name="Picture 6">
            <a:extLst>
              <a:ext uri="{FF2B5EF4-FFF2-40B4-BE49-F238E27FC236}">
                <a16:creationId xmlns:a16="http://schemas.microsoft.com/office/drawing/2014/main" id="{FE225985-2984-A265-2E23-0033330DF488}"/>
              </a:ext>
            </a:extLst>
          </p:cNvPr>
          <p:cNvPicPr>
            <a:picLocks noChangeAspect="1"/>
          </p:cNvPicPr>
          <p:nvPr/>
        </p:nvPicPr>
        <p:blipFill>
          <a:blip r:embed="rId5"/>
          <a:stretch>
            <a:fillRect/>
          </a:stretch>
        </p:blipFill>
        <p:spPr>
          <a:xfrm>
            <a:off x="8851900" y="2101930"/>
            <a:ext cx="3340100" cy="3340100"/>
          </a:xfrm>
          <a:prstGeom prst="rect">
            <a:avLst/>
          </a:prstGeom>
        </p:spPr>
      </p:pic>
      <p:pic>
        <p:nvPicPr>
          <p:cNvPr id="9" name="Picture 2" descr="Linux Foundation Announces Overture Maps Foundation to Build Interoperable  Open Map Data">
            <a:extLst>
              <a:ext uri="{FF2B5EF4-FFF2-40B4-BE49-F238E27FC236}">
                <a16:creationId xmlns:a16="http://schemas.microsoft.com/office/drawing/2014/main" id="{202D829E-1BD6-E2CD-042D-205690C1A750}"/>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t="13462" b="17181"/>
          <a:stretch/>
        </p:blipFill>
        <p:spPr bwMode="auto">
          <a:xfrm>
            <a:off x="9306246" y="1443707"/>
            <a:ext cx="2567927" cy="836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a:extLst>
              <a:ext uri="{FF2B5EF4-FFF2-40B4-BE49-F238E27FC236}">
                <a16:creationId xmlns:a16="http://schemas.microsoft.com/office/drawing/2014/main" id="{DA041BDD-4C5F-FCB5-1696-AF5A2632F1E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129179" y="5301334"/>
            <a:ext cx="1631862" cy="4923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a:extLst>
              <a:ext uri="{FF2B5EF4-FFF2-40B4-BE49-F238E27FC236}">
                <a16:creationId xmlns:a16="http://schemas.microsoft.com/office/drawing/2014/main" id="{6FF67772-F00F-EF1D-692D-660947CF3B3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988731" y="2636348"/>
            <a:ext cx="1741714" cy="351064"/>
          </a:xfrm>
          <a:prstGeom prst="rect">
            <a:avLst/>
          </a:prstGeom>
          <a:solidFill>
            <a:schemeClr val="bg1"/>
          </a:solidFill>
        </p:spPr>
      </p:pic>
      <p:pic>
        <p:nvPicPr>
          <p:cNvPr id="13" name="Picture 22">
            <a:extLst>
              <a:ext uri="{FF2B5EF4-FFF2-40B4-BE49-F238E27FC236}">
                <a16:creationId xmlns:a16="http://schemas.microsoft.com/office/drawing/2014/main" id="{659C5460-93C3-BCED-1F3F-5A1FE7A2BABD}"/>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383289" y="5753861"/>
            <a:ext cx="1631862" cy="3480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TomTom Logo and symbol, meaning, history, PNG, brand">
            <a:extLst>
              <a:ext uri="{FF2B5EF4-FFF2-40B4-BE49-F238E27FC236}">
                <a16:creationId xmlns:a16="http://schemas.microsoft.com/office/drawing/2014/main" id="{39534402-86BD-FDFE-E465-9728E9F13138}"/>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129179" y="5798449"/>
            <a:ext cx="1828482" cy="1028521"/>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F97CB95-6E70-C818-797A-4C74CCEA1E31}"/>
              </a:ext>
            </a:extLst>
          </p:cNvPr>
          <p:cNvSpPr>
            <a:spLocks noGrp="1"/>
          </p:cNvSpPr>
          <p:nvPr>
            <p:ph idx="1"/>
          </p:nvPr>
        </p:nvSpPr>
        <p:spPr>
          <a:xfrm>
            <a:off x="7653603" y="2289346"/>
            <a:ext cx="1464215" cy="3308600"/>
          </a:xfrm>
        </p:spPr>
        <p:txBody>
          <a:bodyPr vert="horz" lIns="91440" tIns="45720" rIns="91440" bIns="45720" rtlCol="0" anchor="t">
            <a:noAutofit/>
          </a:bodyPr>
          <a:lstStyle/>
          <a:p>
            <a:pPr marL="0" indent="0" algn="ctr">
              <a:spcBef>
                <a:spcPts val="2200"/>
              </a:spcBef>
              <a:buNone/>
            </a:pPr>
            <a:r>
              <a:rPr lang="en-US" sz="1600" b="1">
                <a:ea typeface="+mn-lt"/>
                <a:cs typeface="+mn-lt"/>
              </a:rPr>
              <a:t>Map Building </a:t>
            </a:r>
            <a:endParaRPr lang="en-US" sz="1600">
              <a:cs typeface="Arial"/>
            </a:endParaRPr>
          </a:p>
          <a:p>
            <a:pPr marL="0" indent="0" algn="ctr">
              <a:spcBef>
                <a:spcPts val="2200"/>
              </a:spcBef>
              <a:buNone/>
            </a:pPr>
            <a:r>
              <a:rPr lang="en-US" sz="1600" b="1">
                <a:ea typeface="+mn-lt"/>
                <a:cs typeface="+mn-lt"/>
              </a:rPr>
              <a:t>Global Reference System</a:t>
            </a:r>
            <a:endParaRPr lang="en-US" sz="1600">
              <a:ea typeface="+mn-lt"/>
              <a:cs typeface="+mn-lt"/>
            </a:endParaRPr>
          </a:p>
          <a:p>
            <a:pPr marL="0" indent="0" algn="ctr">
              <a:spcBef>
                <a:spcPts val="2200"/>
              </a:spcBef>
              <a:buNone/>
            </a:pPr>
            <a:r>
              <a:rPr lang="en-US" sz="1600" b="1">
                <a:ea typeface="+mn-lt"/>
                <a:cs typeface="+mn-lt"/>
              </a:rPr>
              <a:t>Quality Assurance</a:t>
            </a:r>
            <a:r>
              <a:rPr lang="en-US" sz="1600">
                <a:ea typeface="+mn-lt"/>
                <a:cs typeface="+mn-lt"/>
              </a:rPr>
              <a:t> </a:t>
            </a:r>
          </a:p>
          <a:p>
            <a:pPr marL="0" indent="0" algn="ctr">
              <a:spcBef>
                <a:spcPts val="2200"/>
              </a:spcBef>
              <a:buNone/>
            </a:pPr>
            <a:r>
              <a:rPr lang="en-US" sz="1600" b="1">
                <a:ea typeface="+mn-lt"/>
                <a:cs typeface="+mn-lt"/>
              </a:rPr>
              <a:t>Structured Data Schema</a:t>
            </a:r>
            <a:endParaRPr lang="en-US" sz="1600">
              <a:ea typeface="+mn-lt"/>
              <a:cs typeface="+mn-lt"/>
            </a:endParaRPr>
          </a:p>
        </p:txBody>
      </p:sp>
      <p:pic>
        <p:nvPicPr>
          <p:cNvPr id="11268" name="Picture 4">
            <a:extLst>
              <a:ext uri="{FF2B5EF4-FFF2-40B4-BE49-F238E27FC236}">
                <a16:creationId xmlns:a16="http://schemas.microsoft.com/office/drawing/2014/main" id="{39639304-50F4-2468-6C4E-1E8B20A2B0F8}"/>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625302" y="4468839"/>
            <a:ext cx="3329655" cy="18729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6716B49-CE3F-29FF-A509-2CDACBCCC9FB}"/>
              </a:ext>
            </a:extLst>
          </p:cNvPr>
          <p:cNvSpPr txBox="1"/>
          <p:nvPr/>
        </p:nvSpPr>
        <p:spPr>
          <a:xfrm>
            <a:off x="742960" y="1484813"/>
            <a:ext cx="6705589" cy="1154162"/>
          </a:xfrm>
          <a:prstGeom prst="rect">
            <a:avLst/>
          </a:prstGeom>
          <a:noFill/>
        </p:spPr>
        <p:txBody>
          <a:bodyPr wrap="square">
            <a:spAutoFit/>
          </a:bodyPr>
          <a:lstStyle/>
          <a:p>
            <a:r>
              <a:rPr lang="en-US" b="1" u="sng"/>
              <a:t>30 Pages Research Paper</a:t>
            </a:r>
            <a:r>
              <a:rPr lang="en-US"/>
              <a:t>: </a:t>
            </a:r>
            <a:r>
              <a:rPr lang="en-US" sz="1700"/>
              <a:t>Focus on understanding the implication of existing laws, regulations, and challenges OEMs, mobile operators, developers and user face; and </a:t>
            </a:r>
            <a:r>
              <a:rPr lang="en-US" sz="1700" b="1">
                <a:solidFill>
                  <a:srgbClr val="00B0F0"/>
                </a:solidFill>
              </a:rPr>
              <a:t>explore the opportunity to bring an open mobile ecosystem</a:t>
            </a:r>
            <a:r>
              <a:rPr lang="en-US" sz="1700"/>
              <a:t>.</a:t>
            </a:r>
          </a:p>
        </p:txBody>
      </p:sp>
      <p:sp>
        <p:nvSpPr>
          <p:cNvPr id="17" name="Title 3">
            <a:extLst>
              <a:ext uri="{FF2B5EF4-FFF2-40B4-BE49-F238E27FC236}">
                <a16:creationId xmlns:a16="http://schemas.microsoft.com/office/drawing/2014/main" id="{665AFF7A-1B17-F01C-C121-64B9EC3454EE}"/>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Linux Foundation Research Whitepaper</a:t>
            </a:r>
            <a:br>
              <a:rPr lang="en-US" sz="3000">
                <a:ea typeface="+mj-lt"/>
                <a:cs typeface="+mj-lt"/>
              </a:rPr>
            </a:br>
            <a:r>
              <a:rPr lang="en-US" sz="3000">
                <a:ea typeface="+mj-lt"/>
                <a:cs typeface="+mj-lt"/>
              </a:rPr>
              <a:t>Importance &amp; Benefits of an Open Mobile Ecosystem</a:t>
            </a:r>
          </a:p>
        </p:txBody>
      </p:sp>
    </p:spTree>
    <p:extLst>
      <p:ext uri="{BB962C8B-B14F-4D97-AF65-F5344CB8AC3E}">
        <p14:creationId xmlns:p14="http://schemas.microsoft.com/office/powerpoint/2010/main" val="258158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0670-301E-9999-6B81-ED6ED4102D5E}"/>
              </a:ext>
            </a:extLst>
          </p:cNvPr>
          <p:cNvSpPr>
            <a:spLocks noGrp="1"/>
          </p:cNvSpPr>
          <p:nvPr>
            <p:ph type="title"/>
          </p:nvPr>
        </p:nvSpPr>
        <p:spPr>
          <a:xfrm>
            <a:off x="838199" y="365125"/>
            <a:ext cx="10920413" cy="1134161"/>
          </a:xfrm>
        </p:spPr>
        <p:txBody>
          <a:bodyPr anchor="ctr">
            <a:normAutofit fontScale="90000"/>
          </a:bodyPr>
          <a:lstStyle/>
          <a:p>
            <a:r>
              <a:rPr lang="en-US"/>
              <a:t>Signal &amp; Intel as </a:t>
            </a:r>
            <a:r>
              <a:rPr lang="en-US" b="1">
                <a:solidFill>
                  <a:srgbClr val="0070C0"/>
                </a:solidFill>
              </a:rPr>
              <a:t>Founding Member </a:t>
            </a:r>
            <a:r>
              <a:rPr lang="en-US"/>
              <a:t>of OMH </a:t>
            </a:r>
            <a:br>
              <a:rPr lang="en-US"/>
            </a:br>
            <a:r>
              <a:rPr lang="en-US"/>
              <a:t>Work together to promote adoption of an Open Mobile Ecosystem</a:t>
            </a:r>
          </a:p>
        </p:txBody>
      </p:sp>
      <p:pic>
        <p:nvPicPr>
          <p:cNvPr id="6146" name="Picture 2">
            <a:extLst>
              <a:ext uri="{FF2B5EF4-FFF2-40B4-BE49-F238E27FC236}">
                <a16:creationId xmlns:a16="http://schemas.microsoft.com/office/drawing/2014/main" id="{4604C009-F847-1B62-624F-DC468F6C1D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43764" y="1651204"/>
            <a:ext cx="1561956" cy="52532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490BF527-BC90-5EDA-E059-D49C7DAAE1F9}"/>
              </a:ext>
            </a:extLst>
          </p:cNvPr>
          <p:cNvSpPr txBox="1"/>
          <p:nvPr/>
        </p:nvSpPr>
        <p:spPr>
          <a:xfrm>
            <a:off x="102" y="1644069"/>
            <a:ext cx="2326167" cy="646331"/>
          </a:xfrm>
          <a:prstGeom prst="rect">
            <a:avLst/>
          </a:prstGeom>
          <a:noFill/>
        </p:spPr>
        <p:txBody>
          <a:bodyPr wrap="square">
            <a:spAutoFit/>
          </a:bodyPr>
          <a:lstStyle/>
          <a:p>
            <a:pPr algn="ctr"/>
            <a:r>
              <a:rPr lang="en-US" b="1"/>
              <a:t>Open  </a:t>
            </a:r>
          </a:p>
          <a:p>
            <a:pPr algn="ctr"/>
            <a:r>
              <a:rPr lang="en-US" b="1"/>
              <a:t>Ecosystem</a:t>
            </a:r>
          </a:p>
        </p:txBody>
      </p:sp>
      <p:sp>
        <p:nvSpPr>
          <p:cNvPr id="58" name="TextBox 57">
            <a:extLst>
              <a:ext uri="{FF2B5EF4-FFF2-40B4-BE49-F238E27FC236}">
                <a16:creationId xmlns:a16="http://schemas.microsoft.com/office/drawing/2014/main" id="{86DA931A-7A65-90DB-F010-E7DB319E5B06}"/>
              </a:ext>
            </a:extLst>
          </p:cNvPr>
          <p:cNvSpPr txBox="1"/>
          <p:nvPr/>
        </p:nvSpPr>
        <p:spPr>
          <a:xfrm>
            <a:off x="3090741" y="2221133"/>
            <a:ext cx="8033435" cy="369332"/>
          </a:xfrm>
          <a:prstGeom prst="rect">
            <a:avLst/>
          </a:prstGeom>
          <a:noFill/>
        </p:spPr>
        <p:txBody>
          <a:bodyPr wrap="square">
            <a:spAutoFit/>
          </a:bodyPr>
          <a:lstStyle/>
          <a:p>
            <a:pPr algn="ctr"/>
            <a:r>
              <a:rPr lang="en-US"/>
              <a:t>open-source community, standard organizations, and technology partners</a:t>
            </a:r>
          </a:p>
        </p:txBody>
      </p:sp>
      <p:pic>
        <p:nvPicPr>
          <p:cNvPr id="61" name="Picture 60" descr="Logo, company name&#10;&#10;Description automatically generated">
            <a:extLst>
              <a:ext uri="{FF2B5EF4-FFF2-40B4-BE49-F238E27FC236}">
                <a16:creationId xmlns:a16="http://schemas.microsoft.com/office/drawing/2014/main" id="{DEDEB30B-4870-F02F-AED9-701A1AC867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44567" y="1521030"/>
            <a:ext cx="1990592" cy="769370"/>
          </a:xfrm>
          <a:prstGeom prst="rect">
            <a:avLst/>
          </a:prstGeom>
        </p:spPr>
      </p:pic>
      <p:sp>
        <p:nvSpPr>
          <p:cNvPr id="5" name="Slide Number Placeholder 4">
            <a:extLst>
              <a:ext uri="{FF2B5EF4-FFF2-40B4-BE49-F238E27FC236}">
                <a16:creationId xmlns:a16="http://schemas.microsoft.com/office/drawing/2014/main" id="{2CB2D8B7-CA33-7A99-AF7D-6FC3ADF1FFE2}"/>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13</a:t>
            </a:fld>
            <a:endParaRPr lang="en-US"/>
          </a:p>
        </p:txBody>
      </p:sp>
      <p:pic>
        <p:nvPicPr>
          <p:cNvPr id="3" name="Picture 4">
            <a:extLst>
              <a:ext uri="{FF2B5EF4-FFF2-40B4-BE49-F238E27FC236}">
                <a16:creationId xmlns:a16="http://schemas.microsoft.com/office/drawing/2014/main" id="{1A95B9E8-9BE7-24E7-C204-29E52C2CA11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p:blipFill>
        <p:spPr bwMode="auto">
          <a:xfrm>
            <a:off x="2510888" y="1693678"/>
            <a:ext cx="1058423" cy="4287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328539E-747D-DDE4-2781-E146215CDF1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p:blipFill>
        <p:spPr bwMode="auto">
          <a:xfrm>
            <a:off x="3938548" y="1646166"/>
            <a:ext cx="1641476" cy="5471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tron Descriptions | 2023 IEEE/IFIP NOMS - IEEE/IFIP Network Operations  and Management Symposium">
            <a:extLst>
              <a:ext uri="{FF2B5EF4-FFF2-40B4-BE49-F238E27FC236}">
                <a16:creationId xmlns:a16="http://schemas.microsoft.com/office/drawing/2014/main" id="{03C5C8E1-15C9-7E0A-5BE3-928A44FDB79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877216" y="1647617"/>
            <a:ext cx="1679254" cy="4748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BCD0836-15CF-B5DE-BBD5-24920B1CE087}"/>
              </a:ext>
            </a:extLst>
          </p:cNvPr>
          <p:cNvSpPr txBox="1"/>
          <p:nvPr/>
        </p:nvSpPr>
        <p:spPr>
          <a:xfrm>
            <a:off x="481735" y="2805837"/>
            <a:ext cx="4762927" cy="369332"/>
          </a:xfrm>
          <a:prstGeom prst="rect">
            <a:avLst/>
          </a:prstGeom>
          <a:noFill/>
        </p:spPr>
        <p:txBody>
          <a:bodyPr wrap="square">
            <a:spAutoFit/>
          </a:bodyPr>
          <a:lstStyle/>
          <a:p>
            <a:pPr algn="ctr"/>
            <a:r>
              <a:rPr lang="en-US" sz="1800" b="1">
                <a:solidFill>
                  <a:srgbClr val="00B0F0"/>
                </a:solidFill>
              </a:rPr>
              <a:t>Main Benefits as OMH Founding Member</a:t>
            </a:r>
            <a:endParaRPr lang="en-US"/>
          </a:p>
        </p:txBody>
      </p:sp>
      <p:sp>
        <p:nvSpPr>
          <p:cNvPr id="6" name="TextBox 5">
            <a:extLst>
              <a:ext uri="{FF2B5EF4-FFF2-40B4-BE49-F238E27FC236}">
                <a16:creationId xmlns:a16="http://schemas.microsoft.com/office/drawing/2014/main" id="{3988440E-E3E3-D33A-B462-6491F822DAA1}"/>
              </a:ext>
            </a:extLst>
          </p:cNvPr>
          <p:cNvSpPr txBox="1"/>
          <p:nvPr/>
        </p:nvSpPr>
        <p:spPr>
          <a:xfrm>
            <a:off x="481735" y="3254286"/>
            <a:ext cx="4762927" cy="2800767"/>
          </a:xfrm>
          <a:prstGeom prst="rect">
            <a:avLst/>
          </a:prstGeom>
          <a:noFill/>
        </p:spPr>
        <p:txBody>
          <a:bodyPr wrap="square">
            <a:spAutoFit/>
          </a:bodyPr>
          <a:lstStyle/>
          <a:p>
            <a:pPr marL="342900" indent="-342900">
              <a:spcAft>
                <a:spcPts val="1200"/>
              </a:spcAft>
              <a:buAutoNum type="arabicPeriod"/>
            </a:pPr>
            <a:r>
              <a:rPr lang="en-US" sz="1600"/>
              <a:t>Fully aligned with Intel Open Ecosystem Strategy, enabling the Power of Choice!</a:t>
            </a:r>
          </a:p>
          <a:p>
            <a:pPr marL="342900" indent="-342900">
              <a:spcAft>
                <a:spcPts val="1200"/>
              </a:spcAft>
              <a:buAutoNum type="arabicPeriod"/>
            </a:pPr>
            <a:r>
              <a:rPr lang="en-US" sz="1600"/>
              <a:t>Define the technical roadmap of OMH to jointly promote adoption of open mobile ecosystem.</a:t>
            </a:r>
          </a:p>
          <a:p>
            <a:pPr marL="342900" indent="-342900">
              <a:spcAft>
                <a:spcPts val="1200"/>
              </a:spcAft>
              <a:buAutoNum type="arabicPeriod"/>
            </a:pPr>
            <a:r>
              <a:rPr lang="en-US" sz="1600"/>
              <a:t>Being main influencers along with other leading open-source organization &amp; communities, particularly in cross-platform mobile &amp; server ecosystems.</a:t>
            </a:r>
          </a:p>
          <a:p>
            <a:pPr marL="342900" indent="-342900">
              <a:spcAft>
                <a:spcPts val="1200"/>
              </a:spcAft>
              <a:buAutoNum type="arabicPeriod"/>
            </a:pPr>
            <a:r>
              <a:rPr lang="en-US" sz="1600"/>
              <a:t>Free of charge as founding member.</a:t>
            </a:r>
          </a:p>
        </p:txBody>
      </p:sp>
      <p:grpSp>
        <p:nvGrpSpPr>
          <p:cNvPr id="8" name="Group 7">
            <a:extLst>
              <a:ext uri="{FF2B5EF4-FFF2-40B4-BE49-F238E27FC236}">
                <a16:creationId xmlns:a16="http://schemas.microsoft.com/office/drawing/2014/main" id="{6AB149D7-995D-8051-C421-8DB19A0C28D9}"/>
              </a:ext>
            </a:extLst>
          </p:cNvPr>
          <p:cNvGrpSpPr/>
          <p:nvPr/>
        </p:nvGrpSpPr>
        <p:grpSpPr>
          <a:xfrm>
            <a:off x="5659109" y="3254286"/>
            <a:ext cx="6182056" cy="3055479"/>
            <a:chOff x="5703897" y="2955090"/>
            <a:chExt cx="6138673" cy="3034037"/>
          </a:xfrm>
        </p:grpSpPr>
        <p:pic>
          <p:nvPicPr>
            <p:cNvPr id="9" name="Picture 8" descr="A blue and purple background with text&#10;&#10;Description automatically generated">
              <a:extLst>
                <a:ext uri="{FF2B5EF4-FFF2-40B4-BE49-F238E27FC236}">
                  <a16:creationId xmlns:a16="http://schemas.microsoft.com/office/drawing/2014/main" id="{EE4FFD02-5066-9718-D45C-904EBD3CCF4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703897" y="2955090"/>
              <a:ext cx="6138673" cy="3034037"/>
            </a:xfrm>
            <a:prstGeom prst="rect">
              <a:avLst/>
            </a:prstGeom>
          </p:spPr>
        </p:pic>
        <p:pic>
          <p:nvPicPr>
            <p:cNvPr id="10" name="Picture 2" descr="Intel Events: Tech Conferences for Cloud, IoT &amp; More">
              <a:extLst>
                <a:ext uri="{FF2B5EF4-FFF2-40B4-BE49-F238E27FC236}">
                  <a16:creationId xmlns:a16="http://schemas.microsoft.com/office/drawing/2014/main" id="{0826A66D-1382-9727-66A9-F02EBE23891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007675" y="3939184"/>
              <a:ext cx="2199568" cy="123725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1A1ACBEB-3D53-593F-97E7-F1700043911F}"/>
              </a:ext>
            </a:extLst>
          </p:cNvPr>
          <p:cNvSpPr txBox="1"/>
          <p:nvPr/>
        </p:nvSpPr>
        <p:spPr>
          <a:xfrm>
            <a:off x="6302217" y="2739021"/>
            <a:ext cx="4089956" cy="954107"/>
          </a:xfrm>
          <a:prstGeom prst="rect">
            <a:avLst/>
          </a:prstGeom>
          <a:solidFill>
            <a:srgbClr val="00B0F0"/>
          </a:solidFill>
        </p:spPr>
        <p:txBody>
          <a:bodyPr wrap="square">
            <a:spAutoFit/>
          </a:bodyPr>
          <a:lstStyle/>
          <a:p>
            <a:pPr algn="ctr"/>
            <a:r>
              <a:rPr lang="en-US" sz="1400" i="1">
                <a:solidFill>
                  <a:schemeClr val="bg1"/>
                </a:solidFill>
                <a:effectLst/>
                <a:latin typeface="+mj-lt"/>
                <a:ea typeface="Calibri" panose="020F0502020204030204" pitchFamily="34" charset="0"/>
                <a:cs typeface="Times New Roman" panose="02020603050405020304" pitchFamily="18" charset="0"/>
              </a:rPr>
              <a:t>“Our goal is to make it easy for developers to get the best software technology through the open source ecosystem or as Intel-delivered products” - Intel CTO Greg Lavender. </a:t>
            </a:r>
            <a:endParaRPr lang="en-US" sz="1400" i="1">
              <a:solidFill>
                <a:schemeClr val="bg1"/>
              </a:solidFill>
              <a:latin typeface="+mj-lt"/>
            </a:endParaRPr>
          </a:p>
        </p:txBody>
      </p:sp>
      <p:pic>
        <p:nvPicPr>
          <p:cNvPr id="14" name="Picture 2" descr="Greg Lavender: The Tech Mentor - Georgia Magazine">
            <a:extLst>
              <a:ext uri="{FF2B5EF4-FFF2-40B4-BE49-F238E27FC236}">
                <a16:creationId xmlns:a16="http://schemas.microsoft.com/office/drawing/2014/main" id="{D93D717B-1224-FB24-11B6-38FFA330A56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392173" y="2737011"/>
            <a:ext cx="842795" cy="9541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3B9C038-56B6-0D7A-A4A1-5B5CF48DD5D4}"/>
              </a:ext>
            </a:extLst>
          </p:cNvPr>
          <p:cNvSpPr txBox="1"/>
          <p:nvPr/>
        </p:nvSpPr>
        <p:spPr>
          <a:xfrm>
            <a:off x="8691602" y="1288138"/>
            <a:ext cx="2371227" cy="369332"/>
          </a:xfrm>
          <a:prstGeom prst="rect">
            <a:avLst/>
          </a:prstGeom>
          <a:noFill/>
        </p:spPr>
        <p:txBody>
          <a:bodyPr wrap="none" rtlCol="0">
            <a:spAutoFit/>
          </a:bodyPr>
          <a:lstStyle/>
          <a:p>
            <a:r>
              <a:rPr lang="en-US"/>
              <a:t>+Microsoft &amp; Amazon</a:t>
            </a:r>
          </a:p>
        </p:txBody>
      </p:sp>
    </p:spTree>
    <p:extLst>
      <p:ext uri="{BB962C8B-B14F-4D97-AF65-F5344CB8AC3E}">
        <p14:creationId xmlns:p14="http://schemas.microsoft.com/office/powerpoint/2010/main" val="210189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BAB885-6736-8299-E9A8-2BAB80A52FE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CD6CD02-0A46-8940-8062-F18E7C7DA97A}" type="slidenum">
              <a:rPr kumimoji="0" lang="en-US" sz="1000" b="0" i="0" u="none" strike="noStrike" kern="1200" cap="none" spc="0" normalizeH="0" baseline="0" noProof="0" smtClean="0">
                <a:ln>
                  <a:noFill/>
                </a:ln>
                <a:solidFill>
                  <a:srgbClr val="595957"/>
                </a:solidFill>
                <a:effectLst/>
                <a:uLnTx/>
                <a:uFillTx/>
                <a:latin typeface="Montserrat" pitchFamily="2" charset="77"/>
                <a:ea typeface="Microsoft YaHei Light"/>
              </a:rPr>
              <a:t>14</a:t>
            </a:fld>
            <a:endParaRPr kumimoji="0" lang="en-US" sz="1000" b="0" i="0" u="none" strike="noStrike" kern="1200" cap="none" spc="0" normalizeH="0" baseline="0" noProof="0">
              <a:ln>
                <a:noFill/>
              </a:ln>
              <a:solidFill>
                <a:srgbClr val="595957"/>
              </a:solidFill>
              <a:effectLst/>
              <a:uLnTx/>
              <a:uFillTx/>
              <a:latin typeface="Montserrat" pitchFamily="2" charset="77"/>
              <a:ea typeface="Microsoft YaHei Light"/>
            </a:endParaRPr>
          </a:p>
        </p:txBody>
      </p:sp>
      <p:pic>
        <p:nvPicPr>
          <p:cNvPr id="7" name="Picture 6">
            <a:extLst>
              <a:ext uri="{FF2B5EF4-FFF2-40B4-BE49-F238E27FC236}">
                <a16:creationId xmlns:a16="http://schemas.microsoft.com/office/drawing/2014/main" id="{902C4C85-FC80-E5EE-975A-B641B9779D8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966752" y="1590675"/>
            <a:ext cx="6816538" cy="5267325"/>
          </a:xfrm>
          <a:prstGeom prst="rect">
            <a:avLst/>
          </a:prstGeom>
        </p:spPr>
      </p:pic>
      <p:sp>
        <p:nvSpPr>
          <p:cNvPr id="10" name="TextBox 9">
            <a:extLst>
              <a:ext uri="{FF2B5EF4-FFF2-40B4-BE49-F238E27FC236}">
                <a16:creationId xmlns:a16="http://schemas.microsoft.com/office/drawing/2014/main" id="{29C9C9FE-B82D-05FB-92F6-B8D7A3A48886}"/>
              </a:ext>
            </a:extLst>
          </p:cNvPr>
          <p:cNvSpPr txBox="1"/>
          <p:nvPr/>
        </p:nvSpPr>
        <p:spPr>
          <a:xfrm>
            <a:off x="408710" y="1876483"/>
            <a:ext cx="4372840" cy="4278094"/>
          </a:xfrm>
          <a:prstGeom prst="rect">
            <a:avLst/>
          </a:prstGeom>
          <a:noFill/>
        </p:spPr>
        <p:txBody>
          <a:bodyPr wrap="square">
            <a:spAutoFit/>
          </a:bodyPr>
          <a:lstStyle/>
          <a:p>
            <a:r>
              <a:rPr lang="en-US" altLang="ja-JP" sz="1600"/>
              <a:t>The current mobile industry is dominated by Apple and Google, whose platforms account for 99% of all smartphones sold. Global regulators are coming to see this as a market failure with Australia, India, Japan, Mexico, South Korea, the UK, and U.S. are all writing new regulations to foster a more competitive mobile market. </a:t>
            </a:r>
          </a:p>
          <a:p>
            <a:endParaRPr lang="en-US" altLang="ja-JP" sz="1600"/>
          </a:p>
          <a:p>
            <a:r>
              <a:rPr lang="en-US" altLang="ja-JP" sz="1600"/>
              <a:t>With all the latest development in the mobile industry, we believe there are major advantages to have an open mobile ecosystem. It would increase innovation, make collaboration more efficient, encourage industry standards and interoperability, and help everyone in the ecosystem adapt to evolving markets and changing environments.</a:t>
            </a:r>
          </a:p>
        </p:txBody>
      </p:sp>
      <p:sp>
        <p:nvSpPr>
          <p:cNvPr id="2" name="Title 3">
            <a:extLst>
              <a:ext uri="{FF2B5EF4-FFF2-40B4-BE49-F238E27FC236}">
                <a16:creationId xmlns:a16="http://schemas.microsoft.com/office/drawing/2014/main" id="{CDCF45CE-6D9F-5308-2197-EA966B241BAB}"/>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Linux Foundation Research Whitepaper</a:t>
            </a:r>
            <a:br>
              <a:rPr lang="en-US" sz="3000">
                <a:ea typeface="+mj-lt"/>
                <a:cs typeface="+mj-lt"/>
              </a:rPr>
            </a:br>
            <a:r>
              <a:rPr lang="en-US" sz="3000">
                <a:ea typeface="+mj-lt"/>
                <a:cs typeface="+mj-lt"/>
              </a:rPr>
              <a:t>Importance &amp; Benefits of an Open Mobile Ecosystem</a:t>
            </a:r>
          </a:p>
        </p:txBody>
      </p:sp>
    </p:spTree>
    <p:extLst>
      <p:ext uri="{BB962C8B-B14F-4D97-AF65-F5344CB8AC3E}">
        <p14:creationId xmlns:p14="http://schemas.microsoft.com/office/powerpoint/2010/main" val="65326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2986FF2F-0848-5739-706F-0F9483D8569B}"/>
              </a:ext>
            </a:extLst>
          </p:cNvPr>
          <p:cNvSpPr/>
          <p:nvPr/>
        </p:nvSpPr>
        <p:spPr>
          <a:xfrm>
            <a:off x="467111" y="3578999"/>
            <a:ext cx="5865930" cy="2320503"/>
          </a:xfrm>
          <a:prstGeom prst="roundRect">
            <a:avLst/>
          </a:prstGeom>
          <a:solidFill>
            <a:srgbClr val="EFFAFA"/>
          </a:solid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2" name="Title 1">
            <a:extLst>
              <a:ext uri="{FF2B5EF4-FFF2-40B4-BE49-F238E27FC236}">
                <a16:creationId xmlns:a16="http://schemas.microsoft.com/office/drawing/2014/main" id="{A1B90670-301E-9999-6B81-ED6ED4102D5E}"/>
              </a:ext>
            </a:extLst>
          </p:cNvPr>
          <p:cNvSpPr>
            <a:spLocks noGrp="1"/>
          </p:cNvSpPr>
          <p:nvPr>
            <p:ph type="title"/>
          </p:nvPr>
        </p:nvSpPr>
        <p:spPr>
          <a:xfrm>
            <a:off x="838199" y="365125"/>
            <a:ext cx="10940143" cy="1134161"/>
          </a:xfrm>
        </p:spPr>
        <p:txBody>
          <a:bodyPr anchor="ctr"/>
          <a:lstStyle/>
          <a:p>
            <a:r>
              <a:rPr lang="en-US" dirty="0">
                <a:cs typeface="Arial"/>
              </a:rPr>
              <a:t>Signal – </a:t>
            </a:r>
            <a:r>
              <a:rPr lang="en-US" b="1" dirty="0">
                <a:cs typeface="Arial"/>
              </a:rPr>
              <a:t>Google Location, Signup &amp; IAP </a:t>
            </a:r>
            <a:r>
              <a:rPr lang="en-US" altLang="ja-JP" b="1" dirty="0">
                <a:cs typeface="Arial"/>
              </a:rPr>
              <a:t>UX Issues</a:t>
            </a:r>
            <a:endParaRPr lang="en-US" b="1" dirty="0">
              <a:cs typeface="Arial"/>
            </a:endParaRPr>
          </a:p>
        </p:txBody>
      </p:sp>
      <p:sp>
        <p:nvSpPr>
          <p:cNvPr id="5" name="Slide Number Placeholder 4">
            <a:extLst>
              <a:ext uri="{FF2B5EF4-FFF2-40B4-BE49-F238E27FC236}">
                <a16:creationId xmlns:a16="http://schemas.microsoft.com/office/drawing/2014/main" id="{26BAB885-6736-8299-E9A8-2BAB80A52FE7}"/>
              </a:ext>
            </a:extLst>
          </p:cNvPr>
          <p:cNvSpPr>
            <a:spLocks noGrp="1"/>
          </p:cNvSpPr>
          <p:nvPr>
            <p:ph type="sldNum" sz="quarter" idx="12"/>
          </p:nvPr>
        </p:nvSpPr>
        <p:spPr/>
        <p:txBody>
          <a:bodyPr/>
          <a:lstStyle/>
          <a:p>
            <a:fld id="{3B917CB5-27BD-4ECA-9D86-80D4B900A204}" type="slidenum">
              <a:rPr lang="en-US" smtClean="0"/>
              <a:t>15</a:t>
            </a:fld>
            <a:endParaRPr lang="en-US"/>
          </a:p>
        </p:txBody>
      </p:sp>
      <p:sp>
        <p:nvSpPr>
          <p:cNvPr id="3" name="TextBox 2">
            <a:extLst>
              <a:ext uri="{FF2B5EF4-FFF2-40B4-BE49-F238E27FC236}">
                <a16:creationId xmlns:a16="http://schemas.microsoft.com/office/drawing/2014/main" id="{79B01D1E-C987-134B-FE8F-590A990206C3}"/>
              </a:ext>
            </a:extLst>
          </p:cNvPr>
          <p:cNvSpPr txBox="1"/>
          <p:nvPr/>
        </p:nvSpPr>
        <p:spPr>
          <a:xfrm>
            <a:off x="9638529" y="1191509"/>
            <a:ext cx="2186796" cy="307777"/>
          </a:xfrm>
          <a:prstGeom prst="rect">
            <a:avLst/>
          </a:prstGeom>
          <a:noFill/>
        </p:spPr>
        <p:txBody>
          <a:bodyPr wrap="square">
            <a:spAutoFit/>
          </a:bodyPr>
          <a:lstStyle/>
          <a:p>
            <a:pPr algn="ctr"/>
            <a:r>
              <a:rPr lang="en-US" sz="1400" b="1" i="0">
                <a:solidFill>
                  <a:srgbClr val="FF0000"/>
                </a:solidFill>
                <a:effectLst/>
                <a:latin typeface="Roboto" panose="02000000000000000000" pitchFamily="2" charset="0"/>
              </a:rPr>
              <a:t>Googl</a:t>
            </a:r>
            <a:r>
              <a:rPr lang="en-US" sz="1400" b="1">
                <a:solidFill>
                  <a:srgbClr val="FF0000"/>
                </a:solidFill>
                <a:latin typeface="Roboto" panose="02000000000000000000" pitchFamily="2" charset="0"/>
              </a:rPr>
              <a:t>e IAP</a:t>
            </a:r>
            <a:endParaRPr lang="en-US" sz="1400" b="1">
              <a:solidFill>
                <a:srgbClr val="FF0000"/>
              </a:solidFill>
              <a:highlight>
                <a:srgbClr val="FFFF00"/>
              </a:highlight>
            </a:endParaRPr>
          </a:p>
        </p:txBody>
      </p:sp>
      <p:sp>
        <p:nvSpPr>
          <p:cNvPr id="6" name="TextBox 5">
            <a:extLst>
              <a:ext uri="{FF2B5EF4-FFF2-40B4-BE49-F238E27FC236}">
                <a16:creationId xmlns:a16="http://schemas.microsoft.com/office/drawing/2014/main" id="{837D4062-A449-BCE1-8FE2-E2ACE2F5F1E4}"/>
              </a:ext>
            </a:extLst>
          </p:cNvPr>
          <p:cNvSpPr txBox="1"/>
          <p:nvPr/>
        </p:nvSpPr>
        <p:spPr>
          <a:xfrm>
            <a:off x="6996732" y="2304780"/>
            <a:ext cx="2186796" cy="307777"/>
          </a:xfrm>
          <a:prstGeom prst="rect">
            <a:avLst/>
          </a:prstGeom>
          <a:noFill/>
        </p:spPr>
        <p:txBody>
          <a:bodyPr wrap="square">
            <a:spAutoFit/>
          </a:bodyPr>
          <a:lstStyle/>
          <a:p>
            <a:pPr algn="ctr"/>
            <a:r>
              <a:rPr lang="en-US" sz="1400" b="1" i="0">
                <a:solidFill>
                  <a:srgbClr val="FF0000"/>
                </a:solidFill>
                <a:effectLst/>
                <a:latin typeface="Roboto" panose="02000000000000000000" pitchFamily="2" charset="0"/>
              </a:rPr>
              <a:t>Missing GMS warning</a:t>
            </a:r>
            <a:endParaRPr lang="en-US" sz="1400" b="1">
              <a:solidFill>
                <a:srgbClr val="FF0000"/>
              </a:solidFill>
              <a:highlight>
                <a:srgbClr val="FFFF00"/>
              </a:highlight>
            </a:endParaRPr>
          </a:p>
        </p:txBody>
      </p:sp>
      <p:sp>
        <p:nvSpPr>
          <p:cNvPr id="13" name="TextBox 12">
            <a:extLst>
              <a:ext uri="{FF2B5EF4-FFF2-40B4-BE49-F238E27FC236}">
                <a16:creationId xmlns:a16="http://schemas.microsoft.com/office/drawing/2014/main" id="{426D5F26-D6FF-EF85-2703-34CD360A5C25}"/>
              </a:ext>
            </a:extLst>
          </p:cNvPr>
          <p:cNvSpPr txBox="1"/>
          <p:nvPr/>
        </p:nvSpPr>
        <p:spPr>
          <a:xfrm>
            <a:off x="6713610" y="1191509"/>
            <a:ext cx="2753040" cy="307777"/>
          </a:xfrm>
          <a:prstGeom prst="rect">
            <a:avLst/>
          </a:prstGeom>
          <a:noFill/>
        </p:spPr>
        <p:txBody>
          <a:bodyPr wrap="square">
            <a:spAutoFit/>
          </a:bodyPr>
          <a:lstStyle/>
          <a:p>
            <a:pPr algn="ctr"/>
            <a:r>
              <a:rPr lang="en-US" sz="1400" b="1" i="0">
                <a:solidFill>
                  <a:srgbClr val="FF0000"/>
                </a:solidFill>
                <a:effectLst/>
                <a:latin typeface="Roboto" panose="02000000000000000000" pitchFamily="2" charset="0"/>
              </a:rPr>
              <a:t>Google location failed</a:t>
            </a:r>
            <a:endParaRPr lang="en-US" sz="1400" b="1">
              <a:solidFill>
                <a:srgbClr val="FF0000"/>
              </a:solidFill>
              <a:highlight>
                <a:srgbClr val="FFFF00"/>
              </a:highlight>
            </a:endParaRPr>
          </a:p>
        </p:txBody>
      </p:sp>
      <p:sp>
        <p:nvSpPr>
          <p:cNvPr id="16" name="TextBox 15">
            <a:extLst>
              <a:ext uri="{FF2B5EF4-FFF2-40B4-BE49-F238E27FC236}">
                <a16:creationId xmlns:a16="http://schemas.microsoft.com/office/drawing/2014/main" id="{E7252293-F4E5-45E8-54C8-3B0D34DBEA52}"/>
              </a:ext>
            </a:extLst>
          </p:cNvPr>
          <p:cNvSpPr txBox="1"/>
          <p:nvPr/>
        </p:nvSpPr>
        <p:spPr>
          <a:xfrm>
            <a:off x="838199" y="1345397"/>
            <a:ext cx="5703532" cy="2062103"/>
          </a:xfrm>
          <a:prstGeom prst="rect">
            <a:avLst/>
          </a:prstGeom>
          <a:noFill/>
        </p:spPr>
        <p:txBody>
          <a:bodyPr wrap="square">
            <a:spAutoFit/>
          </a:bodyPr>
          <a:lstStyle/>
          <a:p>
            <a:pPr>
              <a:lnSpc>
                <a:spcPct val="150000"/>
              </a:lnSpc>
            </a:pPr>
            <a:r>
              <a:rPr lang="en-US" altLang="ja-JP" sz="2000" b="1" dirty="0">
                <a:solidFill>
                  <a:schemeClr val="accent1"/>
                </a:solidFill>
                <a:latin typeface="+mj-ea"/>
                <a:ea typeface="+mj-ea"/>
                <a:cs typeface="Arial"/>
              </a:rPr>
              <a:t>Signal App UX problems</a:t>
            </a:r>
            <a:r>
              <a:rPr lang="ja-JP" altLang="en-US" sz="2000" b="1">
                <a:solidFill>
                  <a:schemeClr val="accent1"/>
                </a:solidFill>
                <a:latin typeface="+mj-ea"/>
                <a:ea typeface="+mj-ea"/>
                <a:cs typeface="Arial"/>
              </a:rPr>
              <a:t>:</a:t>
            </a:r>
            <a:br>
              <a:rPr lang="en-US" altLang="ja-JP" sz="2000" b="1" dirty="0">
                <a:solidFill>
                  <a:schemeClr val="accent1"/>
                </a:solidFill>
                <a:latin typeface="+mj-ea"/>
                <a:ea typeface="+mj-ea"/>
                <a:cs typeface="Arial"/>
              </a:rPr>
            </a:br>
            <a:endParaRPr lang="ja-JP" altLang="en-US" sz="400" b="1">
              <a:solidFill>
                <a:schemeClr val="accent1"/>
              </a:solidFill>
              <a:latin typeface="+mj-ea"/>
              <a:ea typeface="+mj-ea"/>
              <a:cs typeface="Arial"/>
            </a:endParaRPr>
          </a:p>
          <a:p>
            <a:pPr marL="285750" indent="-285750">
              <a:spcAft>
                <a:spcPts val="1200"/>
              </a:spcAft>
              <a:buFont typeface="Arial" panose="020B0604020202020204" pitchFamily="34" charset="0"/>
              <a:buChar char="•"/>
            </a:pPr>
            <a:r>
              <a:rPr lang="en-US" dirty="0">
                <a:solidFill>
                  <a:srgbClr val="FF0000"/>
                </a:solidFill>
              </a:rPr>
              <a:t>Google location failed </a:t>
            </a:r>
            <a:r>
              <a:rPr lang="en-US" altLang="ja-JP" dirty="0"/>
              <a:t>when users sharing locations</a:t>
            </a:r>
            <a:endParaRPr lang="en-US" dirty="0">
              <a:solidFill>
                <a:schemeClr val="accent5"/>
              </a:solidFill>
            </a:endParaRPr>
          </a:p>
          <a:p>
            <a:pPr marL="285750" indent="-285750">
              <a:spcAft>
                <a:spcPts val="1200"/>
              </a:spcAft>
              <a:buFont typeface="Arial" panose="020B0604020202020204" pitchFamily="34" charset="0"/>
              <a:buChar char="•"/>
            </a:pPr>
            <a:r>
              <a:rPr lang="en-US" dirty="0">
                <a:solidFill>
                  <a:schemeClr val="accent5"/>
                </a:solidFill>
              </a:rPr>
              <a:t>Signup. </a:t>
            </a:r>
            <a:r>
              <a:rPr lang="en-US" altLang="ja-JP" dirty="0"/>
              <a:t>Use GMS to complete SMS authentication code</a:t>
            </a:r>
          </a:p>
          <a:p>
            <a:pPr marL="285750" indent="-285750">
              <a:spcAft>
                <a:spcPts val="1200"/>
              </a:spcAft>
              <a:buFont typeface="Arial" panose="020B0604020202020204" pitchFamily="34" charset="0"/>
              <a:buChar char="•"/>
            </a:pPr>
            <a:r>
              <a:rPr lang="en-US" dirty="0">
                <a:solidFill>
                  <a:srgbClr val="008F00"/>
                </a:solidFill>
              </a:rPr>
              <a:t>Google IAP. </a:t>
            </a:r>
            <a:r>
              <a:rPr lang="en-US" altLang="ja-JP" dirty="0"/>
              <a:t>For donation, now use Web for IAP</a:t>
            </a:r>
            <a:endParaRPr lang="en-US" dirty="0"/>
          </a:p>
        </p:txBody>
      </p:sp>
      <p:pic>
        <p:nvPicPr>
          <p:cNvPr id="9" name="Picture 8" descr="Text, letter&#10;&#10;Description automatically generated">
            <a:extLst>
              <a:ext uri="{FF2B5EF4-FFF2-40B4-BE49-F238E27FC236}">
                <a16:creationId xmlns:a16="http://schemas.microsoft.com/office/drawing/2014/main" id="{85CD4909-12E9-53B3-C7DC-7AB7C5AD81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76412" y="2592171"/>
            <a:ext cx="2431906" cy="4126587"/>
          </a:xfrm>
          <a:prstGeom prst="rect">
            <a:avLst/>
          </a:prstGeom>
          <a:effectLst>
            <a:outerShdw blurRad="50800" dist="38100" dir="2700000" algn="tl" rotWithShape="0">
              <a:prstClr val="black">
                <a:alpha val="40000"/>
              </a:prstClr>
            </a:outerShdw>
          </a:effectLst>
        </p:spPr>
      </p:pic>
      <p:pic>
        <p:nvPicPr>
          <p:cNvPr id="10" name="Picture 9" descr="Text&#10;&#10;Description automatically generated">
            <a:extLst>
              <a:ext uri="{FF2B5EF4-FFF2-40B4-BE49-F238E27FC236}">
                <a16:creationId xmlns:a16="http://schemas.microsoft.com/office/drawing/2014/main" id="{9ADEC512-7587-9600-6970-DCCAA8DC6B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5846" y="1489413"/>
            <a:ext cx="2508568" cy="746985"/>
          </a:xfrm>
          <a:prstGeom prst="rect">
            <a:avLst/>
          </a:prstGeom>
          <a:effectLst>
            <a:outerShdw blurRad="50800" dist="38100" dir="5400000" algn="t" rotWithShape="0">
              <a:prstClr val="black">
                <a:alpha val="40000"/>
              </a:prstClr>
            </a:outerShdw>
          </a:effectLst>
        </p:spPr>
      </p:pic>
      <p:pic>
        <p:nvPicPr>
          <p:cNvPr id="12" name="Picture 11" descr="Graphical user interface, application, Teams&#10;&#10;Description automatically generated">
            <a:extLst>
              <a:ext uri="{FF2B5EF4-FFF2-40B4-BE49-F238E27FC236}">
                <a16:creationId xmlns:a16="http://schemas.microsoft.com/office/drawing/2014/main" id="{EBD64BF8-EC4A-F5E4-E87E-7D86C7C6585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38529" y="1499286"/>
            <a:ext cx="2165684" cy="4692316"/>
          </a:xfrm>
          <a:prstGeom prst="rect">
            <a:avLst/>
          </a:prstGeom>
          <a:effectLst>
            <a:outerShdw blurRad="50800" dist="38100" dir="2700000" algn="tl" rotWithShape="0">
              <a:prstClr val="black">
                <a:alpha val="40000"/>
              </a:prstClr>
            </a:outerShdw>
          </a:effectLst>
        </p:spPr>
      </p:pic>
      <p:pic>
        <p:nvPicPr>
          <p:cNvPr id="7" name="Picture 2">
            <a:extLst>
              <a:ext uri="{FF2B5EF4-FFF2-40B4-BE49-F238E27FC236}">
                <a16:creationId xmlns:a16="http://schemas.microsoft.com/office/drawing/2014/main" id="{40D76DA7-F64C-CC80-9AE9-4FB8EB09D81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2428817" y="5975481"/>
            <a:ext cx="1942518" cy="6172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CD20D4-535E-3878-8F3E-A7CC78D5CEB0}"/>
              </a:ext>
            </a:extLst>
          </p:cNvPr>
          <p:cNvSpPr txBox="1"/>
          <p:nvPr/>
        </p:nvSpPr>
        <p:spPr>
          <a:xfrm>
            <a:off x="838199" y="3645733"/>
            <a:ext cx="5123754" cy="2193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000" b="1" dirty="0">
                <a:solidFill>
                  <a:srgbClr val="0070C0"/>
                </a:solidFill>
                <a:latin typeface="Segoe UI"/>
                <a:cs typeface="Segoe UI"/>
              </a:rPr>
              <a:t>Signal App Partnership:</a:t>
            </a:r>
            <a:r>
              <a:rPr lang="en-US" sz="2000" b="1" dirty="0">
                <a:solidFill>
                  <a:srgbClr val="0070C0"/>
                </a:solidFill>
                <a:cs typeface="Segoe UI"/>
              </a:rPr>
              <a:t>​</a:t>
            </a:r>
            <a:br>
              <a:rPr lang="en-US" sz="2000" b="1" dirty="0">
                <a:solidFill>
                  <a:srgbClr val="0070C0"/>
                </a:solidFill>
                <a:cs typeface="Segoe UI"/>
              </a:rPr>
            </a:br>
            <a:endParaRPr lang="en-US" sz="1050" b="1" dirty="0">
              <a:solidFill>
                <a:srgbClr val="0070C0"/>
              </a:solidFill>
              <a:cs typeface="Segoe UI"/>
            </a:endParaRPr>
          </a:p>
          <a:p>
            <a:pPr marL="342900" indent="-342900">
              <a:lnSpc>
                <a:spcPct val="120000"/>
              </a:lnSpc>
              <a:buFont typeface="+mj-lt"/>
              <a:buAutoNum type="arabicPeriod"/>
            </a:pPr>
            <a:r>
              <a:rPr lang="en-US" altLang="ja-JP" dirty="0">
                <a:solidFill>
                  <a:srgbClr val="212121"/>
                </a:solidFill>
                <a:cs typeface="Arial"/>
              </a:rPr>
              <a:t>Support OMH project as open source founding member. </a:t>
            </a:r>
          </a:p>
          <a:p>
            <a:pPr marL="342900" indent="-342900">
              <a:lnSpc>
                <a:spcPct val="120000"/>
              </a:lnSpc>
              <a:buFont typeface="+mj-lt"/>
              <a:buAutoNum type="arabicPeriod"/>
            </a:pPr>
            <a:r>
              <a:rPr lang="en-US" altLang="ja-JP" dirty="0">
                <a:solidFill>
                  <a:srgbClr val="212121"/>
                </a:solidFill>
                <a:cs typeface="Arial"/>
              </a:rPr>
              <a:t>Use OMH to solve the major UX issues as outlined above, e.g. Maps location sharing</a:t>
            </a:r>
          </a:p>
          <a:p>
            <a:pPr marL="342900" indent="-342900">
              <a:lnSpc>
                <a:spcPct val="120000"/>
              </a:lnSpc>
              <a:buFont typeface="+mj-lt"/>
              <a:buAutoNum type="arabicPeriod"/>
            </a:pPr>
            <a:r>
              <a:rPr lang="en-US" altLang="ja-JP" dirty="0">
                <a:solidFill>
                  <a:srgbClr val="212121"/>
                </a:solidFill>
                <a:cs typeface="Arial"/>
              </a:rPr>
              <a:t>Signal contribute to OMH via open source</a:t>
            </a:r>
          </a:p>
        </p:txBody>
      </p:sp>
    </p:spTree>
    <p:extLst>
      <p:ext uri="{BB962C8B-B14F-4D97-AF65-F5344CB8AC3E}">
        <p14:creationId xmlns:p14="http://schemas.microsoft.com/office/powerpoint/2010/main" val="2797452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1959" y="1802311"/>
            <a:ext cx="6115717" cy="3876113"/>
          </a:xfrm>
          <a:custGeom>
            <a:avLst/>
            <a:gdLst/>
            <a:ahLst/>
            <a:cxnLst/>
            <a:rect l="l" t="t" r="r" b="b"/>
            <a:pathLst>
              <a:path w="7988409" h="4774616">
                <a:moveTo>
                  <a:pt x="0" y="0"/>
                </a:moveTo>
                <a:lnTo>
                  <a:pt x="7988409" y="0"/>
                </a:lnTo>
                <a:lnTo>
                  <a:pt x="7988409" y="4774615"/>
                </a:lnTo>
                <a:lnTo>
                  <a:pt x="0" y="4774615"/>
                </a:lnTo>
                <a:lnTo>
                  <a:pt x="0" y="0"/>
                </a:lnTo>
                <a:close/>
              </a:path>
            </a:pathLst>
          </a:custGeom>
          <a:blipFill>
            <a:blip r:embed="rId2" cstate="print">
              <a:extLst>
                <a:ext uri="{28A0092B-C50C-407E-A947-70E740481C1C}">
                  <a14:useLocalDpi xmlns:a14="http://schemas.microsoft.com/office/drawing/2010/main"/>
                </a:ext>
              </a:extLst>
            </a:blip>
            <a:stretch>
              <a:fillRect/>
            </a:stretch>
          </a:blipFill>
        </p:spPr>
      </p:sp>
      <p:sp>
        <p:nvSpPr>
          <p:cNvPr id="3" name="Freeform 3"/>
          <p:cNvSpPr/>
          <p:nvPr/>
        </p:nvSpPr>
        <p:spPr>
          <a:xfrm>
            <a:off x="6492240" y="1245495"/>
            <a:ext cx="5592264" cy="5475345"/>
          </a:xfrm>
          <a:custGeom>
            <a:avLst/>
            <a:gdLst/>
            <a:ahLst/>
            <a:cxnLst/>
            <a:rect l="l" t="t" r="r" b="b"/>
            <a:pathLst>
              <a:path w="8014443" h="7949197">
                <a:moveTo>
                  <a:pt x="0" y="0"/>
                </a:moveTo>
                <a:lnTo>
                  <a:pt x="8014443" y="0"/>
                </a:lnTo>
                <a:lnTo>
                  <a:pt x="8014443" y="7949197"/>
                </a:lnTo>
                <a:lnTo>
                  <a:pt x="0" y="7949197"/>
                </a:lnTo>
                <a:lnTo>
                  <a:pt x="0" y="0"/>
                </a:lnTo>
                <a:close/>
              </a:path>
            </a:pathLst>
          </a:custGeom>
          <a:blipFill>
            <a:blip r:embed="rId3"/>
            <a:stretch>
              <a:fillRect/>
            </a:stretch>
          </a:blipFill>
        </p:spPr>
      </p:sp>
      <p:sp>
        <p:nvSpPr>
          <p:cNvPr id="6" name="Title 1">
            <a:extLst>
              <a:ext uri="{FF2B5EF4-FFF2-40B4-BE49-F238E27FC236}">
                <a16:creationId xmlns:a16="http://schemas.microsoft.com/office/drawing/2014/main" id="{CC8AF019-A920-6594-AC45-A1B0595FA774}"/>
              </a:ext>
            </a:extLst>
          </p:cNvPr>
          <p:cNvSpPr txBox="1">
            <a:spLocks/>
          </p:cNvSpPr>
          <p:nvPr/>
        </p:nvSpPr>
        <p:spPr>
          <a:xfrm>
            <a:off x="838199" y="365125"/>
            <a:ext cx="10920413" cy="1134161"/>
          </a:xfrm>
          <a:prstGeom prst="rect">
            <a:avLst/>
          </a:prstGeom>
        </p:spPr>
        <p:txBody>
          <a:bodyPr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Signal App </a:t>
            </a:r>
            <a:r>
              <a:rPr lang="en-US" altLang="ja-JP"/>
              <a:t>Simple Source Code Changes to Support OMH</a:t>
            </a:r>
            <a:endParaRPr lang="en-US"/>
          </a:p>
        </p:txBody>
      </p:sp>
      <p:sp>
        <p:nvSpPr>
          <p:cNvPr id="7" name="Slide Number Placeholder 4">
            <a:extLst>
              <a:ext uri="{FF2B5EF4-FFF2-40B4-BE49-F238E27FC236}">
                <a16:creationId xmlns:a16="http://schemas.microsoft.com/office/drawing/2014/main" id="{E4E6037A-5173-07DE-DBE0-13A1DEEDD6AD}"/>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16</a:t>
            </a:fld>
            <a:endParaRPr lang="en-US"/>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C008-02A3-00A6-713B-C887FB09E602}"/>
              </a:ext>
            </a:extLst>
          </p:cNvPr>
          <p:cNvSpPr>
            <a:spLocks noGrp="1"/>
          </p:cNvSpPr>
          <p:nvPr>
            <p:ph type="ctrTitle"/>
          </p:nvPr>
        </p:nvSpPr>
        <p:spPr>
          <a:xfrm>
            <a:off x="1471501" y="2455965"/>
            <a:ext cx="9248998" cy="1414981"/>
          </a:xfrm>
        </p:spPr>
        <p:txBody>
          <a:bodyPr/>
          <a:lstStyle/>
          <a:p>
            <a:pPr algn="ctr"/>
            <a:r>
              <a:rPr lang="en-US" sz="3600">
                <a:latin typeface="Calibri Light" panose="020F0302020204030204" pitchFamily="34" charset="0"/>
                <a:cs typeface="Calibri Light" panose="020F0302020204030204" pitchFamily="34" charset="0"/>
              </a:rPr>
              <a:t>Thank You!</a:t>
            </a:r>
          </a:p>
        </p:txBody>
      </p:sp>
    </p:spTree>
    <p:extLst>
      <p:ext uri="{BB962C8B-B14F-4D97-AF65-F5344CB8AC3E}">
        <p14:creationId xmlns:p14="http://schemas.microsoft.com/office/powerpoint/2010/main" val="58244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45ED96-252A-D746-EC56-508B991FFBFE}"/>
              </a:ext>
            </a:extLst>
          </p:cNvPr>
          <p:cNvSpPr/>
          <p:nvPr/>
        </p:nvSpPr>
        <p:spPr>
          <a:xfrm>
            <a:off x="719265" y="1596623"/>
            <a:ext cx="6024436" cy="4314618"/>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4" name="Title 3">
            <a:extLst>
              <a:ext uri="{FF2B5EF4-FFF2-40B4-BE49-F238E27FC236}">
                <a16:creationId xmlns:a16="http://schemas.microsoft.com/office/drawing/2014/main" id="{38B4026A-9CA1-941C-9E11-CB2F8919C55D}"/>
              </a:ext>
            </a:extLst>
          </p:cNvPr>
          <p:cNvSpPr>
            <a:spLocks noGrp="1"/>
          </p:cNvSpPr>
          <p:nvPr>
            <p:ph type="title"/>
          </p:nvPr>
        </p:nvSpPr>
        <p:spPr>
          <a:xfrm>
            <a:off x="719264" y="379678"/>
            <a:ext cx="10515600" cy="1134161"/>
          </a:xfrm>
        </p:spPr>
        <p:txBody>
          <a:bodyPr anchor="ctr">
            <a:normAutofit/>
          </a:bodyPr>
          <a:lstStyle/>
          <a:p>
            <a:r>
              <a:rPr lang="en-US" sz="3000">
                <a:ea typeface="+mj-lt"/>
                <a:cs typeface="+mj-lt"/>
              </a:rPr>
              <a:t>A vision for an open mobile ecosystem</a:t>
            </a:r>
            <a:br>
              <a:rPr lang="en-US" sz="3000">
                <a:ea typeface="+mj-lt"/>
                <a:cs typeface="+mj-lt"/>
              </a:rPr>
            </a:br>
            <a:r>
              <a:rPr lang="en-US" sz="3000">
                <a:ea typeface="+mj-lt"/>
                <a:cs typeface="+mj-lt"/>
              </a:rPr>
              <a:t>Offering more choices to the consumers</a:t>
            </a:r>
            <a:endParaRPr lang="en-US" sz="3000"/>
          </a:p>
        </p:txBody>
      </p:sp>
      <p:sp>
        <p:nvSpPr>
          <p:cNvPr id="5" name="Content Placeholder 4">
            <a:extLst>
              <a:ext uri="{FF2B5EF4-FFF2-40B4-BE49-F238E27FC236}">
                <a16:creationId xmlns:a16="http://schemas.microsoft.com/office/drawing/2014/main" id="{EA2FA60B-162E-5757-B626-429E036DD0AC}"/>
              </a:ext>
            </a:extLst>
          </p:cNvPr>
          <p:cNvSpPr>
            <a:spLocks noGrp="1"/>
          </p:cNvSpPr>
          <p:nvPr>
            <p:ph idx="1"/>
          </p:nvPr>
        </p:nvSpPr>
        <p:spPr>
          <a:xfrm>
            <a:off x="1713583" y="1459227"/>
            <a:ext cx="5967022" cy="4292253"/>
          </a:xfrm>
        </p:spPr>
        <p:txBody>
          <a:bodyPr vert="horz" lIns="91440" tIns="45720" rIns="91440" bIns="45720" rtlCol="0" anchor="t">
            <a:noAutofit/>
          </a:bodyPr>
          <a:lstStyle/>
          <a:p>
            <a:pPr>
              <a:lnSpc>
                <a:spcPct val="100000"/>
              </a:lnSpc>
            </a:pPr>
            <a:r>
              <a:rPr lang="en-US" sz="1800" b="1">
                <a:solidFill>
                  <a:schemeClr val="bg1"/>
                </a:solidFill>
                <a:cs typeface="Arial"/>
              </a:rPr>
              <a:t>Europe</a:t>
            </a:r>
          </a:p>
          <a:p>
            <a:pPr lvl="1">
              <a:lnSpc>
                <a:spcPct val="100000"/>
              </a:lnSpc>
            </a:pPr>
            <a:r>
              <a:rPr lang="en-US" sz="1600">
                <a:solidFill>
                  <a:schemeClr val="bg1"/>
                </a:solidFill>
                <a:ea typeface="+mn-lt"/>
                <a:cs typeface="+mn-lt"/>
              </a:rPr>
              <a:t>New regulations aim to promote fair and transparent practices in digital markets, to ensure that OEMs, developers and users can benefit equally and have choices. (EU DMA, UK CMA)  </a:t>
            </a:r>
          </a:p>
          <a:p>
            <a:pPr>
              <a:lnSpc>
                <a:spcPct val="100000"/>
              </a:lnSpc>
            </a:pPr>
            <a:r>
              <a:rPr lang="en-US" sz="1800" b="1">
                <a:solidFill>
                  <a:schemeClr val="bg1"/>
                </a:solidFill>
                <a:cs typeface="Arial"/>
              </a:rPr>
              <a:t>US</a:t>
            </a:r>
          </a:p>
          <a:p>
            <a:pPr lvl="1">
              <a:lnSpc>
                <a:spcPct val="100000"/>
              </a:lnSpc>
            </a:pPr>
            <a:r>
              <a:rPr lang="en-US" sz="1600">
                <a:solidFill>
                  <a:schemeClr val="bg1"/>
                </a:solidFill>
                <a:ea typeface="+mn-lt"/>
                <a:cs typeface="+mn-lt"/>
              </a:rPr>
              <a:t>US Department of Commerce report and recommendations are part of the Biden administration’s push to promote innovation and competition in the mobile app ecosystem. </a:t>
            </a:r>
            <a:endParaRPr lang="en-US" sz="1600">
              <a:solidFill>
                <a:schemeClr val="bg1"/>
              </a:solidFill>
              <a:cs typeface="Arial"/>
            </a:endParaRPr>
          </a:p>
          <a:p>
            <a:pPr>
              <a:lnSpc>
                <a:spcPct val="100000"/>
              </a:lnSpc>
            </a:pPr>
            <a:r>
              <a:rPr lang="en-US" sz="1800" b="1">
                <a:solidFill>
                  <a:schemeClr val="bg1"/>
                </a:solidFill>
                <a:cs typeface="Arial"/>
              </a:rPr>
              <a:t>South Korea</a:t>
            </a:r>
          </a:p>
          <a:p>
            <a:pPr lvl="1">
              <a:lnSpc>
                <a:spcPct val="100000"/>
              </a:lnSpc>
            </a:pPr>
            <a:r>
              <a:rPr lang="en-US" sz="1600">
                <a:solidFill>
                  <a:schemeClr val="bg1"/>
                </a:solidFill>
                <a:cs typeface="Arial"/>
              </a:rPr>
              <a:t>The Korean Fair Trade </a:t>
            </a:r>
            <a:r>
              <a:rPr lang="en-US" sz="1600" err="1">
                <a:solidFill>
                  <a:schemeClr val="bg1"/>
                </a:solidFill>
                <a:cs typeface="Arial"/>
              </a:rPr>
              <a:t>Commision</a:t>
            </a:r>
            <a:r>
              <a:rPr lang="en-US" sz="1600">
                <a:solidFill>
                  <a:schemeClr val="bg1"/>
                </a:solidFill>
                <a:cs typeface="Arial"/>
              </a:rPr>
              <a:t> (KFTC) pushing to allow the use of third-party operating systems.</a:t>
            </a:r>
          </a:p>
          <a:p>
            <a:pPr>
              <a:lnSpc>
                <a:spcPct val="100000"/>
              </a:lnSpc>
            </a:pPr>
            <a:r>
              <a:rPr lang="en-US" sz="1800" b="1">
                <a:solidFill>
                  <a:schemeClr val="bg1"/>
                </a:solidFill>
                <a:cs typeface="Arial"/>
              </a:rPr>
              <a:t>India</a:t>
            </a:r>
          </a:p>
          <a:p>
            <a:pPr lvl="1">
              <a:lnSpc>
                <a:spcPct val="100000"/>
              </a:lnSpc>
            </a:pPr>
            <a:r>
              <a:rPr lang="en-US" sz="1600">
                <a:solidFill>
                  <a:schemeClr val="bg1"/>
                </a:solidFill>
                <a:cs typeface="Arial"/>
              </a:rPr>
              <a:t>The Competition Commission of India (CCI) fined Google over anti-competitive strategies to dominate the mobile ecosystem in India.</a:t>
            </a:r>
          </a:p>
          <a:p>
            <a:pPr lvl="1">
              <a:lnSpc>
                <a:spcPct val="100000"/>
              </a:lnSpc>
            </a:pPr>
            <a:endParaRPr lang="en-US" sz="1600">
              <a:solidFill>
                <a:schemeClr val="bg1"/>
              </a:solidFill>
              <a:cs typeface="Arial"/>
            </a:endParaRPr>
          </a:p>
        </p:txBody>
      </p:sp>
      <p:sp>
        <p:nvSpPr>
          <p:cNvPr id="3" name="Slide Number Placeholder 4">
            <a:extLst>
              <a:ext uri="{FF2B5EF4-FFF2-40B4-BE49-F238E27FC236}">
                <a16:creationId xmlns:a16="http://schemas.microsoft.com/office/drawing/2014/main" id="{1CA254C7-5AD5-9057-9608-A50D1D54AF3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6" name="Picture 6" descr="A picture containing map&#10;&#10;Description automatically generated">
            <a:extLst>
              <a:ext uri="{FF2B5EF4-FFF2-40B4-BE49-F238E27FC236}">
                <a16:creationId xmlns:a16="http://schemas.microsoft.com/office/drawing/2014/main" id="{CD628A4F-2DE8-EB7D-0A95-2074D5AE33B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p:blipFill>
        <p:spPr bwMode="auto">
          <a:xfrm>
            <a:off x="8674923" y="1459226"/>
            <a:ext cx="1460500" cy="15526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6244BB-A397-52AD-671E-EFAD0806BF57}"/>
              </a:ext>
            </a:extLst>
          </p:cNvPr>
          <p:cNvPicPr>
            <a:picLocks noChangeAspect="1"/>
          </p:cNvPicPr>
          <p:nvPr/>
        </p:nvPicPr>
        <p:blipFill>
          <a:blip r:embed="rId3"/>
          <a:stretch>
            <a:fillRect/>
          </a:stretch>
        </p:blipFill>
        <p:spPr>
          <a:xfrm>
            <a:off x="10258676" y="1459225"/>
            <a:ext cx="1638088" cy="1552623"/>
          </a:xfrm>
          <a:prstGeom prst="rect">
            <a:avLst/>
          </a:prstGeom>
        </p:spPr>
      </p:pic>
      <p:pic>
        <p:nvPicPr>
          <p:cNvPr id="11" name="Picture 10">
            <a:extLst>
              <a:ext uri="{FF2B5EF4-FFF2-40B4-BE49-F238E27FC236}">
                <a16:creationId xmlns:a16="http://schemas.microsoft.com/office/drawing/2014/main" id="{8BBE6F27-74A9-2439-4B59-3B331BAFB26B}"/>
              </a:ext>
            </a:extLst>
          </p:cNvPr>
          <p:cNvPicPr>
            <a:picLocks noChangeAspect="1"/>
          </p:cNvPicPr>
          <p:nvPr/>
        </p:nvPicPr>
        <p:blipFill>
          <a:blip r:embed="rId4"/>
          <a:stretch>
            <a:fillRect/>
          </a:stretch>
        </p:blipFill>
        <p:spPr>
          <a:xfrm>
            <a:off x="8821006" y="3063707"/>
            <a:ext cx="2827463" cy="3659069"/>
          </a:xfrm>
          <a:prstGeom prst="rect">
            <a:avLst/>
          </a:prstGeom>
        </p:spPr>
      </p:pic>
      <p:sp>
        <p:nvSpPr>
          <p:cNvPr id="2" name="TextBox 1">
            <a:extLst>
              <a:ext uri="{FF2B5EF4-FFF2-40B4-BE49-F238E27FC236}">
                <a16:creationId xmlns:a16="http://schemas.microsoft.com/office/drawing/2014/main" id="{24F9932C-D527-3AA9-7224-2A8F2DF065C2}"/>
              </a:ext>
            </a:extLst>
          </p:cNvPr>
          <p:cNvSpPr txBox="1"/>
          <p:nvPr/>
        </p:nvSpPr>
        <p:spPr>
          <a:xfrm>
            <a:off x="1295308" y="5971101"/>
            <a:ext cx="6803571" cy="523220"/>
          </a:xfrm>
          <a:prstGeom prst="rect">
            <a:avLst/>
          </a:prstGeom>
          <a:noFill/>
        </p:spPr>
        <p:txBody>
          <a:bodyPr wrap="square">
            <a:spAutoFit/>
          </a:bodyPr>
          <a:lstStyle/>
          <a:p>
            <a:pPr marL="0" indent="0">
              <a:lnSpc>
                <a:spcPct val="100000"/>
              </a:lnSpc>
              <a:buNone/>
            </a:pPr>
            <a:r>
              <a:rPr lang="en-US" sz="1400">
                <a:ea typeface="+mn-lt"/>
                <a:cs typeface="+mn-lt"/>
              </a:rPr>
              <a:t>Source : </a:t>
            </a:r>
            <a:r>
              <a:rPr lang="en-US" sz="1400">
                <a:ea typeface="+mn-lt"/>
                <a:cs typeface="+mn-lt"/>
                <a:hlinkClick r:id="rId5"/>
              </a:rPr>
              <a:t>https://www.ntia.gov/report/2023/competition-mobile-app-ecosystem</a:t>
            </a:r>
            <a:endParaRPr lang="en-US" sz="1400">
              <a:ea typeface="+mn-lt"/>
              <a:cs typeface="+mn-lt"/>
            </a:endParaRPr>
          </a:p>
          <a:p>
            <a:pPr marL="0" indent="0">
              <a:lnSpc>
                <a:spcPct val="100000"/>
              </a:lnSpc>
              <a:buNone/>
            </a:pPr>
            <a:r>
              <a:rPr lang="en-US" sz="1400">
                <a:ea typeface="+mn-lt"/>
                <a:cs typeface="+mn-lt"/>
              </a:rPr>
              <a:t>Source: </a:t>
            </a:r>
            <a:r>
              <a:rPr lang="en-US" sz="1400">
                <a:ea typeface="+mn-lt"/>
                <a:cs typeface="+mn-lt"/>
                <a:hlinkClick r:id="rId6"/>
              </a:rPr>
              <a:t>https://ec.europa.eu/commission/presscorner/detail/en/ip_23_4328</a:t>
            </a:r>
            <a:r>
              <a:rPr lang="en-US" sz="1400">
                <a:ea typeface="+mn-lt"/>
                <a:cs typeface="+mn-lt"/>
              </a:rPr>
              <a:t>  </a:t>
            </a:r>
          </a:p>
        </p:txBody>
      </p:sp>
      <p:pic>
        <p:nvPicPr>
          <p:cNvPr id="1028" name="Picture 4">
            <a:extLst>
              <a:ext uri="{FF2B5EF4-FFF2-40B4-BE49-F238E27FC236}">
                <a16:creationId xmlns:a16="http://schemas.microsoft.com/office/drawing/2014/main" id="{B9AB0A00-8C79-83C2-FF8D-70BD0B66670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5651" y="1459227"/>
            <a:ext cx="7856925" cy="433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29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FDF8586-BA32-066A-AAA7-C39C9F4C45C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97202" y="1499286"/>
            <a:ext cx="3518777" cy="2297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4">
            <a:extLst>
              <a:ext uri="{FF2B5EF4-FFF2-40B4-BE49-F238E27FC236}">
                <a16:creationId xmlns:a16="http://schemas.microsoft.com/office/drawing/2014/main" id="{EA2FA60B-162E-5757-B626-429E036DD0AC}"/>
              </a:ext>
            </a:extLst>
          </p:cNvPr>
          <p:cNvSpPr>
            <a:spLocks noGrp="1"/>
          </p:cNvSpPr>
          <p:nvPr>
            <p:ph idx="1"/>
          </p:nvPr>
        </p:nvSpPr>
        <p:spPr>
          <a:xfrm>
            <a:off x="719263" y="1732232"/>
            <a:ext cx="6005386" cy="4746090"/>
          </a:xfrm>
        </p:spPr>
        <p:txBody>
          <a:bodyPr vert="horz" lIns="91440" tIns="45720" rIns="91440" bIns="45720" rtlCol="0" anchor="t">
            <a:noAutofit/>
          </a:bodyPr>
          <a:lstStyle/>
          <a:p>
            <a:pPr marL="342900" indent="-342900">
              <a:lnSpc>
                <a:spcPct val="100000"/>
              </a:lnSpc>
              <a:buFont typeface="+mj-lt"/>
              <a:buAutoNum type="arabicPeriod"/>
            </a:pPr>
            <a:r>
              <a:rPr lang="en-US" sz="1800">
                <a:ea typeface="+mn-lt"/>
                <a:cs typeface="+mn-lt"/>
              </a:rPr>
              <a:t>OEMs can </a:t>
            </a:r>
            <a:r>
              <a:rPr lang="en-US" sz="1800" b="1">
                <a:solidFill>
                  <a:srgbClr val="00B0F0"/>
                </a:solidFill>
                <a:ea typeface="+mn-lt"/>
                <a:cs typeface="+mn-lt"/>
              </a:rPr>
              <a:t>license individual Google apps </a:t>
            </a:r>
            <a:r>
              <a:rPr lang="en-US" sz="1800">
                <a:ea typeface="+mn-lt"/>
                <a:cs typeface="+mn-lt"/>
              </a:rPr>
              <a:t>for preload</a:t>
            </a:r>
          </a:p>
          <a:p>
            <a:pPr marL="342900" indent="-342900">
              <a:lnSpc>
                <a:spcPct val="100000"/>
              </a:lnSpc>
              <a:buFont typeface="+mj-lt"/>
              <a:buAutoNum type="arabicPeriod"/>
            </a:pPr>
            <a:r>
              <a:rPr lang="en-US" sz="1800">
                <a:ea typeface="+mn-lt"/>
                <a:cs typeface="+mn-lt"/>
              </a:rPr>
              <a:t>Indian users can </a:t>
            </a:r>
            <a:r>
              <a:rPr lang="en-US" sz="1800" b="1">
                <a:solidFill>
                  <a:srgbClr val="00B0F0"/>
                </a:solidFill>
                <a:ea typeface="+mn-lt"/>
                <a:cs typeface="+mn-lt"/>
              </a:rPr>
              <a:t>choose their default search engine</a:t>
            </a:r>
            <a:endParaRPr lang="en-US" sz="1800">
              <a:ea typeface="+mn-lt"/>
              <a:cs typeface="+mn-lt"/>
            </a:endParaRPr>
          </a:p>
          <a:p>
            <a:pPr marL="342900" indent="-342900">
              <a:lnSpc>
                <a:spcPct val="100000"/>
              </a:lnSpc>
              <a:buFont typeface="+mj-lt"/>
              <a:buAutoNum type="arabicPeriod"/>
            </a:pPr>
            <a:r>
              <a:rPr lang="en-US" sz="1800" b="1">
                <a:solidFill>
                  <a:srgbClr val="00B0F0"/>
                </a:solidFill>
                <a:ea typeface="+mn-lt"/>
                <a:cs typeface="+mn-lt"/>
              </a:rPr>
              <a:t>Updating the Android compatibility </a:t>
            </a:r>
            <a:r>
              <a:rPr lang="en-US" sz="1800">
                <a:ea typeface="+mn-lt"/>
                <a:cs typeface="+mn-lt"/>
              </a:rPr>
              <a:t>to build non-compatible or forked variants</a:t>
            </a:r>
          </a:p>
          <a:p>
            <a:pPr marL="342900" indent="-342900">
              <a:lnSpc>
                <a:spcPct val="100000"/>
              </a:lnSpc>
              <a:buFont typeface="+mj-lt"/>
              <a:buAutoNum type="arabicPeriod"/>
            </a:pPr>
            <a:r>
              <a:rPr lang="en-US" sz="1800" b="1">
                <a:solidFill>
                  <a:srgbClr val="00B0F0"/>
                </a:solidFill>
                <a:ea typeface="+mn-lt"/>
                <a:cs typeface="+mn-lt"/>
              </a:rPr>
              <a:t>User choice billing </a:t>
            </a:r>
            <a:r>
              <a:rPr lang="en-US" sz="1800">
                <a:ea typeface="+mn-lt"/>
                <a:cs typeface="+mn-lt"/>
              </a:rPr>
              <a:t>to choose an alternative billing system</a:t>
            </a:r>
          </a:p>
          <a:p>
            <a:pPr marL="342900" indent="-342900">
              <a:lnSpc>
                <a:spcPct val="100000"/>
              </a:lnSpc>
              <a:buFont typeface="+mj-lt"/>
              <a:buAutoNum type="arabicPeriod"/>
            </a:pPr>
            <a:r>
              <a:rPr lang="en-US" sz="1800">
                <a:ea typeface="+mn-lt"/>
                <a:cs typeface="+mn-lt"/>
              </a:rPr>
              <a:t>Changes to the </a:t>
            </a:r>
            <a:r>
              <a:rPr lang="en-US" sz="1800" b="1">
                <a:solidFill>
                  <a:srgbClr val="00B0F0"/>
                </a:solidFill>
                <a:ea typeface="+mn-lt"/>
                <a:cs typeface="+mn-lt"/>
              </a:rPr>
              <a:t>Android installation flow </a:t>
            </a:r>
            <a:r>
              <a:rPr lang="en-US" sz="1800">
                <a:ea typeface="+mn-lt"/>
                <a:cs typeface="+mn-lt"/>
              </a:rPr>
              <a:t>and </a:t>
            </a:r>
            <a:r>
              <a:rPr lang="en-US" sz="1800" b="1">
                <a:solidFill>
                  <a:srgbClr val="00B0F0"/>
                </a:solidFill>
                <a:ea typeface="+mn-lt"/>
                <a:cs typeface="+mn-lt"/>
              </a:rPr>
              <a:t>auto-updating capability </a:t>
            </a:r>
            <a:r>
              <a:rPr lang="en-US" sz="1800">
                <a:ea typeface="+mn-lt"/>
                <a:cs typeface="+mn-lt"/>
              </a:rPr>
              <a:t>for sideloaded apps and app stores.</a:t>
            </a:r>
          </a:p>
        </p:txBody>
      </p:sp>
      <p:sp>
        <p:nvSpPr>
          <p:cNvPr id="3" name="Slide Number Placeholder 4">
            <a:extLst>
              <a:ext uri="{FF2B5EF4-FFF2-40B4-BE49-F238E27FC236}">
                <a16:creationId xmlns:a16="http://schemas.microsoft.com/office/drawing/2014/main" id="{1CA254C7-5AD5-9057-9608-A50D1D54AF3B}"/>
              </a:ext>
            </a:extLst>
          </p:cNvPr>
          <p:cNvSpPr>
            <a:spLocks noGrp="1"/>
          </p:cNvSpPr>
          <p:nvPr>
            <p:ph type="sldNum" sz="quarter" idx="12"/>
          </p:nvPr>
        </p:nvSpPr>
        <p:spPr/>
        <p:txBody>
          <a:bodyPr/>
          <a:lstStyle/>
          <a:p>
            <a:fld id="{3B917CB5-27BD-4ECA-9D86-80D4B900A204}" type="slidenum">
              <a:rPr lang="en-US" smtClean="0"/>
              <a:t>3</a:t>
            </a:fld>
            <a:endParaRPr lang="en-US"/>
          </a:p>
        </p:txBody>
      </p:sp>
      <p:pic>
        <p:nvPicPr>
          <p:cNvPr id="2" name="Picture 1">
            <a:extLst>
              <a:ext uri="{FF2B5EF4-FFF2-40B4-BE49-F238E27FC236}">
                <a16:creationId xmlns:a16="http://schemas.microsoft.com/office/drawing/2014/main" id="{1680C976-7246-50F0-C2C6-4DAA08121E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06526" y="3907334"/>
            <a:ext cx="2978645" cy="258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a:extLst>
              <a:ext uri="{FF2B5EF4-FFF2-40B4-BE49-F238E27FC236}">
                <a16:creationId xmlns:a16="http://schemas.microsoft.com/office/drawing/2014/main" id="{44F63F00-0187-4016-7D15-6E7B28FCCFC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6307" r="26307"/>
          <a:stretch/>
        </p:blipFill>
        <p:spPr bwMode="auto">
          <a:xfrm>
            <a:off x="7195144" y="2109391"/>
            <a:ext cx="2004116" cy="42275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589A0D-676D-5A6A-5479-7A0B040235FB}"/>
              </a:ext>
            </a:extLst>
          </p:cNvPr>
          <p:cNvSpPr txBox="1"/>
          <p:nvPr/>
        </p:nvSpPr>
        <p:spPr>
          <a:xfrm>
            <a:off x="299201" y="5714321"/>
            <a:ext cx="6803571" cy="307777"/>
          </a:xfrm>
          <a:prstGeom prst="rect">
            <a:avLst/>
          </a:prstGeom>
          <a:noFill/>
        </p:spPr>
        <p:txBody>
          <a:bodyPr wrap="square">
            <a:spAutoFit/>
          </a:bodyPr>
          <a:lstStyle/>
          <a:p>
            <a:pPr marL="0" indent="0">
              <a:lnSpc>
                <a:spcPct val="100000"/>
              </a:lnSpc>
              <a:buNone/>
            </a:pPr>
            <a:r>
              <a:rPr lang="en-US" sz="1400">
                <a:ea typeface="+mn-lt"/>
                <a:cs typeface="+mn-lt"/>
              </a:rPr>
              <a:t>Source : </a:t>
            </a:r>
            <a:r>
              <a:rPr lang="en-US" sz="1400">
                <a:ea typeface="+mn-lt"/>
                <a:cs typeface="+mn-lt"/>
                <a:hlinkClick r:id="rId5"/>
              </a:rPr>
              <a:t>https://blog.google/intl/en-in/updates-to-android-and-google-play-in-india/</a:t>
            </a:r>
            <a:r>
              <a:rPr lang="en-US" sz="1400">
                <a:ea typeface="+mn-lt"/>
                <a:cs typeface="+mn-lt"/>
              </a:rPr>
              <a:t> </a:t>
            </a:r>
          </a:p>
        </p:txBody>
      </p:sp>
      <p:sp>
        <p:nvSpPr>
          <p:cNvPr id="10" name="Title 3">
            <a:extLst>
              <a:ext uri="{FF2B5EF4-FFF2-40B4-BE49-F238E27FC236}">
                <a16:creationId xmlns:a16="http://schemas.microsoft.com/office/drawing/2014/main" id="{EAFB3FEF-7A11-F458-DFFB-F3B84E0B3FDF}"/>
              </a:ext>
            </a:extLst>
          </p:cNvPr>
          <p:cNvSpPr>
            <a:spLocks noGrp="1"/>
          </p:cNvSpPr>
          <p:nvPr>
            <p:ph type="title"/>
          </p:nvPr>
        </p:nvSpPr>
        <p:spPr>
          <a:xfrm>
            <a:off x="719263" y="379678"/>
            <a:ext cx="10996716" cy="1134161"/>
          </a:xfrm>
        </p:spPr>
        <p:txBody>
          <a:bodyPr anchor="ctr">
            <a:noAutofit/>
          </a:bodyPr>
          <a:lstStyle/>
          <a:p>
            <a:r>
              <a:rPr lang="en-US" sz="3000">
                <a:ea typeface="+mj-lt"/>
                <a:cs typeface="+mj-lt"/>
              </a:rPr>
              <a:t>Google Updates to Android and Google Play in India</a:t>
            </a:r>
          </a:p>
        </p:txBody>
      </p:sp>
    </p:spTree>
    <p:extLst>
      <p:ext uri="{BB962C8B-B14F-4D97-AF65-F5344CB8AC3E}">
        <p14:creationId xmlns:p14="http://schemas.microsoft.com/office/powerpoint/2010/main" val="347297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79540A14-F372-D31D-54AE-CC75906C3A84}"/>
              </a:ext>
            </a:extLst>
          </p:cNvPr>
          <p:cNvGraphicFramePr/>
          <p:nvPr/>
        </p:nvGraphicFramePr>
        <p:xfrm>
          <a:off x="248135" y="1468791"/>
          <a:ext cx="11721738" cy="8685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4" name="Picture 13" descr="Graphical user interface&#10;&#10;Description automatically generated with medium confidence">
            <a:extLst>
              <a:ext uri="{FF2B5EF4-FFF2-40B4-BE49-F238E27FC236}">
                <a16:creationId xmlns:a16="http://schemas.microsoft.com/office/drawing/2014/main" id="{BDBD79C2-0435-EB7A-A61D-E2B3C18BDA9F}"/>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613843" y="2205949"/>
            <a:ext cx="2008531" cy="4357491"/>
          </a:xfrm>
          <a:prstGeom prst="rect">
            <a:avLst/>
          </a:prstGeom>
          <a:ln>
            <a:noFill/>
          </a:ln>
          <a:effectLst>
            <a:outerShdw blurRad="292100" dist="139700" dir="2700000" algn="tl" rotWithShape="0">
              <a:srgbClr val="333333">
                <a:alpha val="65000"/>
              </a:srgbClr>
            </a:outerShdw>
          </a:effectLst>
        </p:spPr>
      </p:pic>
      <p:sp>
        <p:nvSpPr>
          <p:cNvPr id="9" name="Slide Number Placeholder 4">
            <a:extLst>
              <a:ext uri="{FF2B5EF4-FFF2-40B4-BE49-F238E27FC236}">
                <a16:creationId xmlns:a16="http://schemas.microsoft.com/office/drawing/2014/main" id="{6628806E-72F0-5E17-E680-800C0963D4FE}"/>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4</a:t>
            </a:fld>
            <a:endParaRPr lang="en-US"/>
          </a:p>
        </p:txBody>
      </p:sp>
      <p:pic>
        <p:nvPicPr>
          <p:cNvPr id="11" name="SVID_20221028_105141_1 (1)">
            <a:hlinkClick r:id="" action="ppaction://media"/>
            <a:extLst>
              <a:ext uri="{FF2B5EF4-FFF2-40B4-BE49-F238E27FC236}">
                <a16:creationId xmlns:a16="http://schemas.microsoft.com/office/drawing/2014/main" id="{DED0D487-437D-DB49-E4F3-93128DFADED2}"/>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9660396" y="2227687"/>
            <a:ext cx="1998260" cy="433575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42D459CA-1C2A-B6A6-61C6-1485D9C4FE70}"/>
              </a:ext>
            </a:extLst>
          </p:cNvPr>
          <p:cNvSpPr/>
          <p:nvPr/>
        </p:nvSpPr>
        <p:spPr>
          <a:xfrm>
            <a:off x="9699166" y="2884714"/>
            <a:ext cx="1929359" cy="772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 letter&#10;&#10;Description automatically generated">
            <a:extLst>
              <a:ext uri="{FF2B5EF4-FFF2-40B4-BE49-F238E27FC236}">
                <a16:creationId xmlns:a16="http://schemas.microsoft.com/office/drawing/2014/main" id="{B4C47753-0B7A-1CDE-537D-E678B5FF74DD}"/>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3256903" y="2204068"/>
            <a:ext cx="2567984" cy="4357491"/>
          </a:xfrm>
          <a:prstGeom prst="rect">
            <a:avLst/>
          </a:prstGeom>
          <a:effectLst>
            <a:outerShdw blurRad="50800" dist="38100" dir="2700000" algn="tl" rotWithShape="0">
              <a:prstClr val="black">
                <a:alpha val="40000"/>
              </a:prstClr>
            </a:outerShdw>
          </a:effectLst>
        </p:spPr>
      </p:pic>
      <p:pic>
        <p:nvPicPr>
          <p:cNvPr id="16" name="SVID_20221026_141319_1">
            <a:hlinkClick r:id="" action="ppaction://media"/>
            <a:extLst>
              <a:ext uri="{FF2B5EF4-FFF2-40B4-BE49-F238E27FC236}">
                <a16:creationId xmlns:a16="http://schemas.microsoft.com/office/drawing/2014/main" id="{5412242F-798C-CD15-9CCE-D557EB84F49B}"/>
              </a:ext>
            </a:extLst>
          </p:cNvPr>
          <p:cNvPicPr>
            <a:picLocks noChangeAspect="1"/>
          </p:cNvPicPr>
          <p:nvPr>
            <a:videoFile r:link="rId3"/>
            <p:extLst>
              <p:ext uri="{DAA4B4D4-6D71-4841-9C94-3DE7FCFB9230}">
                <p14:media xmlns:p14="http://schemas.microsoft.com/office/powerpoint/2010/main" r:embed="rId4">
                  <p14:trim end="13287.9107"/>
                </p14:media>
              </p:ext>
            </p:extLst>
          </p:nvPr>
        </p:nvPicPr>
        <p:blipFill rotWithShape="1">
          <a:blip r:embed="rId14"/>
          <a:srcRect/>
          <a:stretch/>
        </p:blipFill>
        <p:spPr>
          <a:xfrm>
            <a:off x="519878" y="2227688"/>
            <a:ext cx="2008279" cy="43574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7" name="Rectangle 16">
            <a:extLst>
              <a:ext uri="{FF2B5EF4-FFF2-40B4-BE49-F238E27FC236}">
                <a16:creationId xmlns:a16="http://schemas.microsoft.com/office/drawing/2014/main" id="{493ECBC0-023A-4EEC-C531-4C7DAB6A2216}"/>
              </a:ext>
            </a:extLst>
          </p:cNvPr>
          <p:cNvSpPr/>
          <p:nvPr/>
        </p:nvSpPr>
        <p:spPr>
          <a:xfrm>
            <a:off x="787841" y="3506010"/>
            <a:ext cx="1258670" cy="300257"/>
          </a:xfrm>
          <a:prstGeom prst="rect">
            <a:avLst/>
          </a:prstGeom>
          <a:solidFill>
            <a:srgbClr val="424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8D6CF539-1946-98D5-CFF3-72FBFB2D95AA}"/>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Apps Developers Challenges to Deliver </a:t>
            </a:r>
            <a:br>
              <a:rPr lang="en-US" sz="3000">
                <a:ea typeface="+mj-lt"/>
                <a:cs typeface="+mj-lt"/>
              </a:rPr>
            </a:br>
            <a:r>
              <a:rPr lang="en-US" sz="3000">
                <a:ea typeface="+mj-lt"/>
                <a:cs typeface="+mj-lt"/>
              </a:rPr>
              <a:t>Consistent User Experience</a:t>
            </a:r>
            <a:endParaRPr lang="en-US" sz="3000"/>
          </a:p>
        </p:txBody>
      </p:sp>
    </p:spTree>
    <p:extLst>
      <p:ext uri="{BB962C8B-B14F-4D97-AF65-F5344CB8AC3E}">
        <p14:creationId xmlns:p14="http://schemas.microsoft.com/office/powerpoint/2010/main" val="13917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85" fill="hold"/>
                                        <p:tgtEl>
                                          <p:spTgt spid="11"/>
                                        </p:tgtEl>
                                      </p:cBhvr>
                                    </p:cmd>
                                  </p:childTnLst>
                                </p:cTn>
                              </p:par>
                            </p:childTnLst>
                          </p:cTn>
                        </p:par>
                        <p:par>
                          <p:cTn id="7" fill="hold">
                            <p:stCondLst>
                              <p:cond delay="17785"/>
                            </p:stCondLst>
                            <p:childTnLst>
                              <p:par>
                                <p:cTn id="8" presetID="1" presetClass="mediacall" presetSubtype="0" fill="hold" nodeType="afterEffect">
                                  <p:stCondLst>
                                    <p:cond delay="0"/>
                                  </p:stCondLst>
                                  <p:childTnLst>
                                    <p:cmd type="call" cmd="playFrom(0.0)">
                                      <p:cBhvr>
                                        <p:cTn id="9" dur="519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6"/>
                                        </p:tgtEl>
                                      </p:cBhvr>
                                    </p:cmd>
                                  </p:childTnLst>
                                </p:cTn>
                              </p:par>
                            </p:childTnLst>
                          </p:cTn>
                        </p:par>
                      </p:childTnLst>
                    </p:cTn>
                  </p:par>
                </p:childTnLst>
              </p:cTn>
              <p:nextCondLst>
                <p:cond evt="onClick" delay="0">
                  <p:tgtEl>
                    <p:spTgt spid="16"/>
                  </p:tgtEl>
                </p:cond>
              </p:nextCondLst>
            </p:seq>
            <p:video>
              <p:cMediaNode vol="80000" mute="1">
                <p:cTn id="21" repeatCount="indefinite"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ubble chart&#10;&#10;Description automatically generated">
            <a:extLst>
              <a:ext uri="{FF2B5EF4-FFF2-40B4-BE49-F238E27FC236}">
                <a16:creationId xmlns:a16="http://schemas.microsoft.com/office/drawing/2014/main" id="{B8A487E6-C809-4BE5-9838-52A398CC84C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65172" y="1296734"/>
            <a:ext cx="7544783" cy="5561266"/>
          </a:xfrm>
        </p:spPr>
      </p:pic>
      <p:sp>
        <p:nvSpPr>
          <p:cNvPr id="8" name="TextBox 7">
            <a:extLst>
              <a:ext uri="{FF2B5EF4-FFF2-40B4-BE49-F238E27FC236}">
                <a16:creationId xmlns:a16="http://schemas.microsoft.com/office/drawing/2014/main" id="{AEF4804D-EF85-BAA7-5200-8D98D4CF574C}"/>
              </a:ext>
            </a:extLst>
          </p:cNvPr>
          <p:cNvSpPr txBox="1"/>
          <p:nvPr/>
        </p:nvSpPr>
        <p:spPr>
          <a:xfrm>
            <a:off x="719264" y="2801986"/>
            <a:ext cx="3549726" cy="2246769"/>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a:ln>
                  <a:noFill/>
                </a:ln>
                <a:solidFill>
                  <a:prstClr val="white"/>
                </a:solidFill>
                <a:effectLst/>
                <a:uLnTx/>
                <a:uFillTx/>
                <a:cs typeface="Calibri Light" panose="020F0302020204030204" pitchFamily="34" charset="0"/>
              </a:rPr>
              <a:t>By understanding which features have the greatest impact, we can prioritize our efforts and focus on addressing the most critical needs of our developer community.</a:t>
            </a:r>
          </a:p>
        </p:txBody>
      </p:sp>
      <p:sp>
        <p:nvSpPr>
          <p:cNvPr id="10" name="Slide Number Placeholder 4">
            <a:extLst>
              <a:ext uri="{FF2B5EF4-FFF2-40B4-BE49-F238E27FC236}">
                <a16:creationId xmlns:a16="http://schemas.microsoft.com/office/drawing/2014/main" id="{A768E0F4-C0C9-FF3A-B3F0-16E1D448E923}"/>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2" name="Title 3">
            <a:extLst>
              <a:ext uri="{FF2B5EF4-FFF2-40B4-BE49-F238E27FC236}">
                <a16:creationId xmlns:a16="http://schemas.microsoft.com/office/drawing/2014/main" id="{B70CA235-8F61-231A-B79C-91BE5E1D4725}"/>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Key Features Impacting Mobile Developers</a:t>
            </a:r>
          </a:p>
        </p:txBody>
      </p:sp>
    </p:spTree>
    <p:extLst>
      <p:ext uri="{BB962C8B-B14F-4D97-AF65-F5344CB8AC3E}">
        <p14:creationId xmlns:p14="http://schemas.microsoft.com/office/powerpoint/2010/main" val="19254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0646032A-A1CB-0AAF-DCF4-714B2034C499}"/>
              </a:ext>
            </a:extLst>
          </p:cNvPr>
          <p:cNvSpPr/>
          <p:nvPr/>
        </p:nvSpPr>
        <p:spPr>
          <a:xfrm>
            <a:off x="5321376" y="4714691"/>
            <a:ext cx="6612414" cy="1624738"/>
          </a:xfrm>
          <a:prstGeom prst="roundRect">
            <a:avLst/>
          </a:prstGeom>
          <a:solidFill>
            <a:srgbClr val="DFCFFF"/>
          </a:solid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7" name="TextBox 6">
            <a:extLst>
              <a:ext uri="{FF2B5EF4-FFF2-40B4-BE49-F238E27FC236}">
                <a16:creationId xmlns:a16="http://schemas.microsoft.com/office/drawing/2014/main" id="{24F07658-D186-1600-E224-A9F41039FB91}"/>
              </a:ext>
            </a:extLst>
          </p:cNvPr>
          <p:cNvSpPr txBox="1"/>
          <p:nvPr/>
        </p:nvSpPr>
        <p:spPr>
          <a:xfrm>
            <a:off x="9979998" y="4434929"/>
            <a:ext cx="1945828"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a:ln>
                  <a:noFill/>
                </a:ln>
                <a:solidFill>
                  <a:srgbClr val="7030A0"/>
                </a:solidFill>
                <a:effectLst/>
                <a:uLnTx/>
                <a:uFillTx/>
                <a:latin typeface="Montserrat" pitchFamily="2" charset="77"/>
                <a:ea typeface="Microsoft YaHei Light"/>
                <a:cs typeface="Arial"/>
              </a:rPr>
              <a:t>Phase 3.0 (2025)</a:t>
            </a:r>
            <a:endParaRPr kumimoji="0" lang="en-US" sz="1300" b="0" i="0" u="none" strike="noStrike" kern="1200" cap="none" spc="0" normalizeH="0" baseline="0" noProof="0">
              <a:ln>
                <a:noFill/>
              </a:ln>
              <a:solidFill>
                <a:srgbClr val="7030A0"/>
              </a:solidFill>
              <a:effectLst/>
              <a:uLnTx/>
              <a:uFillTx/>
              <a:latin typeface="Montserrat" pitchFamily="2" charset="77"/>
              <a:ea typeface="Microsoft YaHei Light"/>
              <a:cs typeface="Arial"/>
            </a:endParaRPr>
          </a:p>
        </p:txBody>
      </p:sp>
      <p:sp>
        <p:nvSpPr>
          <p:cNvPr id="4" name="Rounded Rectangle 3">
            <a:extLst>
              <a:ext uri="{FF2B5EF4-FFF2-40B4-BE49-F238E27FC236}">
                <a16:creationId xmlns:a16="http://schemas.microsoft.com/office/drawing/2014/main" id="{246F6562-11C7-FEB0-2FAA-B7057F81CF54}"/>
              </a:ext>
            </a:extLst>
          </p:cNvPr>
          <p:cNvSpPr/>
          <p:nvPr/>
        </p:nvSpPr>
        <p:spPr>
          <a:xfrm>
            <a:off x="2678265" y="4706662"/>
            <a:ext cx="7301733" cy="1624738"/>
          </a:xfrm>
          <a:prstGeom prst="roundRect">
            <a:avLst/>
          </a:prstGeom>
          <a:solidFill>
            <a:schemeClr val="accent5">
              <a:lumMod val="20000"/>
              <a:lumOff val="80000"/>
            </a:schemeClr>
          </a:solid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5" name="TextBox 4">
            <a:extLst>
              <a:ext uri="{FF2B5EF4-FFF2-40B4-BE49-F238E27FC236}">
                <a16:creationId xmlns:a16="http://schemas.microsoft.com/office/drawing/2014/main" id="{BCCA8D89-8B59-4B81-C982-A4E18CDAC392}"/>
              </a:ext>
            </a:extLst>
          </p:cNvPr>
          <p:cNvSpPr txBox="1"/>
          <p:nvPr/>
        </p:nvSpPr>
        <p:spPr>
          <a:xfrm>
            <a:off x="6886552" y="4426900"/>
            <a:ext cx="3093446"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a:ln>
                  <a:noFill/>
                </a:ln>
                <a:solidFill>
                  <a:srgbClr val="FFC000"/>
                </a:solidFill>
                <a:effectLst/>
                <a:uLnTx/>
                <a:uFillTx/>
                <a:latin typeface="Montserrat" pitchFamily="2" charset="77"/>
                <a:ea typeface="Microsoft YaHei Light"/>
                <a:cs typeface="Arial"/>
              </a:rPr>
              <a:t>Phase 2.5 (2025)</a:t>
            </a:r>
            <a:endParaRPr kumimoji="0" lang="en-US" sz="1300" b="0" i="0" u="none" strike="noStrike" kern="1200" cap="none" spc="0" normalizeH="0" baseline="0" noProof="0">
              <a:ln>
                <a:noFill/>
              </a:ln>
              <a:solidFill>
                <a:srgbClr val="FFC000"/>
              </a:solidFill>
              <a:effectLst/>
              <a:uLnTx/>
              <a:uFillTx/>
              <a:latin typeface="Montserrat" pitchFamily="2" charset="77"/>
              <a:ea typeface="Microsoft YaHei Light"/>
              <a:cs typeface="Arial"/>
            </a:endParaRPr>
          </a:p>
        </p:txBody>
      </p:sp>
      <p:sp>
        <p:nvSpPr>
          <p:cNvPr id="25" name="Rounded Rectangle 24">
            <a:extLst>
              <a:ext uri="{FF2B5EF4-FFF2-40B4-BE49-F238E27FC236}">
                <a16:creationId xmlns:a16="http://schemas.microsoft.com/office/drawing/2014/main" id="{1EEB90AE-FB8C-687D-47BF-D17EC36AF3DC}"/>
              </a:ext>
            </a:extLst>
          </p:cNvPr>
          <p:cNvSpPr/>
          <p:nvPr/>
        </p:nvSpPr>
        <p:spPr>
          <a:xfrm>
            <a:off x="266174" y="4708141"/>
            <a:ext cx="6612414" cy="1624738"/>
          </a:xfrm>
          <a:prstGeom prst="roundRect">
            <a:avLst/>
          </a:prstGeom>
          <a:solidFill>
            <a:srgbClr val="FFF0F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33" name="Slide Number Placeholder 4">
            <a:extLst>
              <a:ext uri="{FF2B5EF4-FFF2-40B4-BE49-F238E27FC236}">
                <a16:creationId xmlns:a16="http://schemas.microsoft.com/office/drawing/2014/main" id="{D36B62C1-E53F-5476-5976-180D8D4862B8}"/>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57" name="Picture 4">
            <a:extLst>
              <a:ext uri="{FF2B5EF4-FFF2-40B4-BE49-F238E27FC236}">
                <a16:creationId xmlns:a16="http://schemas.microsoft.com/office/drawing/2014/main" id="{F4B73E18-5B64-2E53-18B3-B691A6DF538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2329923" y="4751711"/>
            <a:ext cx="933366" cy="93336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6A99AB2B-10AF-E938-00B9-87FF874B95B0}"/>
              </a:ext>
            </a:extLst>
          </p:cNvPr>
          <p:cNvSpPr txBox="1"/>
          <p:nvPr/>
        </p:nvSpPr>
        <p:spPr>
          <a:xfrm>
            <a:off x="2148379" y="5732691"/>
            <a:ext cx="132151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95957"/>
                </a:solidFill>
                <a:effectLst/>
                <a:uLnTx/>
                <a:uFillTx/>
                <a:latin typeface="Arial"/>
                <a:ea typeface="Microsoft YaHei Light"/>
                <a:cs typeface="+mn-cs"/>
              </a:rPr>
              <a:t>Cloud Storage / Backup</a:t>
            </a:r>
          </a:p>
        </p:txBody>
      </p:sp>
      <p:sp>
        <p:nvSpPr>
          <p:cNvPr id="59" name="Rounded Rectangle 58">
            <a:extLst>
              <a:ext uri="{FF2B5EF4-FFF2-40B4-BE49-F238E27FC236}">
                <a16:creationId xmlns:a16="http://schemas.microsoft.com/office/drawing/2014/main" id="{B365FBDB-572F-FA19-8431-BA135F0A7AF6}"/>
              </a:ext>
            </a:extLst>
          </p:cNvPr>
          <p:cNvSpPr/>
          <p:nvPr/>
        </p:nvSpPr>
        <p:spPr>
          <a:xfrm>
            <a:off x="258210" y="4708141"/>
            <a:ext cx="3173520" cy="1624738"/>
          </a:xfrm>
          <a:prstGeom prst="roundRect">
            <a:avLst/>
          </a:prstGeom>
          <a:solidFill>
            <a:srgbClr val="EFFAFA"/>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pic>
        <p:nvPicPr>
          <p:cNvPr id="60" name="Picture 4">
            <a:extLst>
              <a:ext uri="{FF2B5EF4-FFF2-40B4-BE49-F238E27FC236}">
                <a16:creationId xmlns:a16="http://schemas.microsoft.com/office/drawing/2014/main" id="{CF6DCB71-FAA7-3564-E9EF-D0839DB0A259}"/>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auto">
          <a:xfrm>
            <a:off x="2397176" y="4847331"/>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 name="Picture 6">
            <a:extLst>
              <a:ext uri="{FF2B5EF4-FFF2-40B4-BE49-F238E27FC236}">
                <a16:creationId xmlns:a16="http://schemas.microsoft.com/office/drawing/2014/main" id="{82E983E0-B9E4-B541-0540-CD2458D9073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p:blipFill>
        <p:spPr bwMode="auto">
          <a:xfrm>
            <a:off x="405050" y="4879724"/>
            <a:ext cx="921004" cy="9210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276A02BF-0F5E-78D0-A2A5-5503363E4857}"/>
              </a:ext>
            </a:extLst>
          </p:cNvPr>
          <p:cNvSpPr txBox="1"/>
          <p:nvPr/>
        </p:nvSpPr>
        <p:spPr>
          <a:xfrm>
            <a:off x="1271030" y="5774195"/>
            <a:ext cx="115547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Location</a:t>
            </a:r>
          </a:p>
        </p:txBody>
      </p:sp>
      <p:sp>
        <p:nvSpPr>
          <p:cNvPr id="64" name="TextBox 63">
            <a:extLst>
              <a:ext uri="{FF2B5EF4-FFF2-40B4-BE49-F238E27FC236}">
                <a16:creationId xmlns:a16="http://schemas.microsoft.com/office/drawing/2014/main" id="{E441E26E-06E2-F7F5-B4F4-12EFFE91FFAF}"/>
              </a:ext>
            </a:extLst>
          </p:cNvPr>
          <p:cNvSpPr txBox="1"/>
          <p:nvPr/>
        </p:nvSpPr>
        <p:spPr>
          <a:xfrm>
            <a:off x="2212002" y="5774195"/>
            <a:ext cx="132151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Cloud Storage Backup</a:t>
            </a:r>
          </a:p>
        </p:txBody>
      </p:sp>
      <p:sp>
        <p:nvSpPr>
          <p:cNvPr id="66" name="TextBox 65">
            <a:extLst>
              <a:ext uri="{FF2B5EF4-FFF2-40B4-BE49-F238E27FC236}">
                <a16:creationId xmlns:a16="http://schemas.microsoft.com/office/drawing/2014/main" id="{301AF4D1-7BA9-8C88-6BB0-BB6235304081}"/>
              </a:ext>
            </a:extLst>
          </p:cNvPr>
          <p:cNvSpPr txBox="1"/>
          <p:nvPr/>
        </p:nvSpPr>
        <p:spPr>
          <a:xfrm>
            <a:off x="187931" y="5771615"/>
            <a:ext cx="136159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Login Authentication</a:t>
            </a:r>
          </a:p>
        </p:txBody>
      </p:sp>
      <p:pic>
        <p:nvPicPr>
          <p:cNvPr id="67" name="Picture 4">
            <a:extLst>
              <a:ext uri="{FF2B5EF4-FFF2-40B4-BE49-F238E27FC236}">
                <a16:creationId xmlns:a16="http://schemas.microsoft.com/office/drawing/2014/main" id="{9E536B42-FDD0-712B-F140-2DF0C58CF22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1394916" y="4858218"/>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204DA94-5B12-6D16-D931-5EF0D4160A1B}"/>
              </a:ext>
            </a:extLst>
          </p:cNvPr>
          <p:cNvSpPr txBox="1"/>
          <p:nvPr/>
        </p:nvSpPr>
        <p:spPr>
          <a:xfrm>
            <a:off x="3439694" y="4428379"/>
            <a:ext cx="3438894"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a:ln>
                  <a:noFill/>
                </a:ln>
                <a:solidFill>
                  <a:srgbClr val="C7000B"/>
                </a:solidFill>
                <a:effectLst/>
                <a:uLnTx/>
                <a:uFillTx/>
                <a:latin typeface="Montserrat" pitchFamily="2" charset="77"/>
                <a:ea typeface="Microsoft YaHei Light"/>
                <a:cs typeface="Arial"/>
              </a:rPr>
              <a:t>Phase 2.0 (2024)</a:t>
            </a:r>
            <a:endParaRPr kumimoji="0" lang="en-US" sz="1300" b="0" i="0" u="none" strike="noStrike" kern="1200" cap="none" spc="0" normalizeH="0" baseline="0" noProof="0">
              <a:ln>
                <a:noFill/>
              </a:ln>
              <a:solidFill>
                <a:srgbClr val="C7000B"/>
              </a:solidFill>
              <a:effectLst/>
              <a:uLnTx/>
              <a:uFillTx/>
              <a:latin typeface="Montserrat" pitchFamily="2" charset="77"/>
              <a:ea typeface="Microsoft YaHei Light"/>
              <a:cs typeface="Arial"/>
            </a:endParaRPr>
          </a:p>
        </p:txBody>
      </p:sp>
      <p:sp>
        <p:nvSpPr>
          <p:cNvPr id="24" name="TextBox 23">
            <a:extLst>
              <a:ext uri="{FF2B5EF4-FFF2-40B4-BE49-F238E27FC236}">
                <a16:creationId xmlns:a16="http://schemas.microsoft.com/office/drawing/2014/main" id="{FE39D84B-F79E-AE01-BF93-ABE05C50C0FC}"/>
              </a:ext>
            </a:extLst>
          </p:cNvPr>
          <p:cNvSpPr txBox="1"/>
          <p:nvPr/>
        </p:nvSpPr>
        <p:spPr>
          <a:xfrm>
            <a:off x="227714" y="4434929"/>
            <a:ext cx="3204015"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a:ln>
                  <a:noFill/>
                </a:ln>
                <a:solidFill>
                  <a:srgbClr val="0070C0"/>
                </a:solidFill>
                <a:effectLst/>
                <a:uLnTx/>
                <a:uFillTx/>
                <a:latin typeface="Montserrat" pitchFamily="2" charset="77"/>
                <a:ea typeface="Microsoft YaHei Light"/>
                <a:cs typeface="Arial"/>
              </a:rPr>
              <a:t>Phase 1.0 (2023)</a:t>
            </a:r>
            <a:endParaRPr kumimoji="0" lang="en-US" sz="1300" b="0" i="0" u="none" strike="noStrike" kern="1200" cap="none" spc="0" normalizeH="0" baseline="0" noProof="0">
              <a:ln>
                <a:noFill/>
              </a:ln>
              <a:solidFill>
                <a:srgbClr val="0070C0"/>
              </a:solidFill>
              <a:effectLst/>
              <a:uLnTx/>
              <a:uFillTx/>
              <a:latin typeface="Montserrat" pitchFamily="2" charset="77"/>
              <a:ea typeface="Microsoft YaHei Light"/>
              <a:cs typeface="Arial"/>
            </a:endParaRPr>
          </a:p>
        </p:txBody>
      </p:sp>
      <p:pic>
        <p:nvPicPr>
          <p:cNvPr id="16" name="Picture 21">
            <a:extLst>
              <a:ext uri="{FF2B5EF4-FFF2-40B4-BE49-F238E27FC236}">
                <a16:creationId xmlns:a16="http://schemas.microsoft.com/office/drawing/2014/main" id="{E56E7F57-7305-5E92-B353-DD6B48E1B3C0}"/>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3470525" y="4820897"/>
            <a:ext cx="978972" cy="978972"/>
          </a:xfrm>
          <a:prstGeom prst="rect">
            <a:avLst/>
          </a:prstGeom>
          <a:effectLst>
            <a:outerShdw blurRad="50800" dist="38100" dir="5400000" algn="t" rotWithShape="0">
              <a:prstClr val="black">
                <a:alpha val="40000"/>
              </a:prstClr>
            </a:outerShdw>
          </a:effectLst>
        </p:spPr>
      </p:pic>
      <p:sp>
        <p:nvSpPr>
          <p:cNvPr id="17" name="TextBox 16">
            <a:extLst>
              <a:ext uri="{FF2B5EF4-FFF2-40B4-BE49-F238E27FC236}">
                <a16:creationId xmlns:a16="http://schemas.microsoft.com/office/drawing/2014/main" id="{BC268C2D-E149-6D38-4628-9D5AF22A5B74}"/>
              </a:ext>
            </a:extLst>
          </p:cNvPr>
          <p:cNvSpPr txBox="1"/>
          <p:nvPr/>
        </p:nvSpPr>
        <p:spPr>
          <a:xfrm>
            <a:off x="3334663" y="5769918"/>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Mobile 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Monetization</a:t>
            </a:r>
          </a:p>
        </p:txBody>
      </p:sp>
      <p:pic>
        <p:nvPicPr>
          <p:cNvPr id="18" name="Picture 21">
            <a:extLst>
              <a:ext uri="{FF2B5EF4-FFF2-40B4-BE49-F238E27FC236}">
                <a16:creationId xmlns:a16="http://schemas.microsoft.com/office/drawing/2014/main" id="{0DF32F5A-7D1F-BECA-5B38-011BC1AD4DF2}"/>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4472552" y="4859485"/>
            <a:ext cx="901884" cy="901884"/>
          </a:xfrm>
          <a:prstGeom prst="rect">
            <a:avLst/>
          </a:prstGeom>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52F2EB7C-4257-1D4C-99F3-1D0D919AE928}"/>
              </a:ext>
            </a:extLst>
          </p:cNvPr>
          <p:cNvSpPr txBox="1"/>
          <p:nvPr/>
        </p:nvSpPr>
        <p:spPr>
          <a:xfrm>
            <a:off x="4307815" y="5769918"/>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Additional </a:t>
            </a:r>
            <a:b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b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Plug-ins</a:t>
            </a:r>
          </a:p>
        </p:txBody>
      </p:sp>
      <p:pic>
        <p:nvPicPr>
          <p:cNvPr id="28" name="Picture 2">
            <a:extLst>
              <a:ext uri="{FF2B5EF4-FFF2-40B4-BE49-F238E27FC236}">
                <a16:creationId xmlns:a16="http://schemas.microsoft.com/office/drawing/2014/main" id="{A6278A6A-E041-DDC6-C23D-8437283CF118}"/>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p:blipFill>
        <p:spPr bwMode="auto">
          <a:xfrm>
            <a:off x="6375307" y="4923053"/>
            <a:ext cx="428109" cy="37102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2A1F77DF-95DC-F882-CB8F-4C20055CE7C5}"/>
              </a:ext>
            </a:extLst>
          </p:cNvPr>
          <p:cNvSpPr txBox="1"/>
          <p:nvPr/>
        </p:nvSpPr>
        <p:spPr>
          <a:xfrm>
            <a:off x="5431808" y="5313502"/>
            <a:ext cx="1271311"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JavaScript Framework</a:t>
            </a:r>
          </a:p>
        </p:txBody>
      </p:sp>
      <p:pic>
        <p:nvPicPr>
          <p:cNvPr id="34" name="Picture 6">
            <a:extLst>
              <a:ext uri="{FF2B5EF4-FFF2-40B4-BE49-F238E27FC236}">
                <a16:creationId xmlns:a16="http://schemas.microsoft.com/office/drawing/2014/main" id="{62263A90-044B-AE93-2B48-80E845658852}"/>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5666033" y="5783256"/>
            <a:ext cx="750382" cy="4220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1">
            <a:extLst>
              <a:ext uri="{FF2B5EF4-FFF2-40B4-BE49-F238E27FC236}">
                <a16:creationId xmlns:a16="http://schemas.microsoft.com/office/drawing/2014/main" id="{2BD4C033-7234-3FFF-6F46-DB3D39DE680E}"/>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7008740" y="4897377"/>
            <a:ext cx="901884" cy="901884"/>
          </a:xfrm>
          <a:prstGeom prst="rect">
            <a:avLst/>
          </a:prstGeom>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38E75CBD-507A-1D50-B83E-0550E128E66D}"/>
              </a:ext>
            </a:extLst>
          </p:cNvPr>
          <p:cNvSpPr txBox="1"/>
          <p:nvPr/>
        </p:nvSpPr>
        <p:spPr>
          <a:xfrm>
            <a:off x="6834290" y="5807810"/>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In-App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595957"/>
                </a:solidFill>
                <a:latin typeface="Arial" panose="020B0604020202020204" pitchFamily="34" charset="0"/>
                <a:ea typeface="Microsoft YaHei Light"/>
                <a:cs typeface="Arial" panose="020B0604020202020204" pitchFamily="34" charset="0"/>
              </a:rPr>
              <a:t>Payment</a:t>
            </a:r>
            <a:endPar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endParaRPr>
          </a:p>
        </p:txBody>
      </p:sp>
      <p:pic>
        <p:nvPicPr>
          <p:cNvPr id="12" name="Picture 21">
            <a:extLst>
              <a:ext uri="{FF2B5EF4-FFF2-40B4-BE49-F238E27FC236}">
                <a16:creationId xmlns:a16="http://schemas.microsoft.com/office/drawing/2014/main" id="{5E1B50ED-B818-BBBD-23C0-51F63DBFDE92}"/>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7974326" y="4897377"/>
            <a:ext cx="897589" cy="901884"/>
          </a:xfrm>
          <a:prstGeom prst="rect">
            <a:avLst/>
          </a:prstGeom>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32190633-4639-C8AC-84E3-E01D1ECD23DF}"/>
              </a:ext>
            </a:extLst>
          </p:cNvPr>
          <p:cNvSpPr txBox="1"/>
          <p:nvPr/>
        </p:nvSpPr>
        <p:spPr>
          <a:xfrm>
            <a:off x="7807442" y="5807810"/>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Push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595957"/>
                </a:solidFill>
                <a:latin typeface="Arial" panose="020B0604020202020204" pitchFamily="34" charset="0"/>
                <a:ea typeface="Microsoft YaHei Light"/>
                <a:cs typeface="Arial" panose="020B0604020202020204" pitchFamily="34" charset="0"/>
              </a:rPr>
              <a:t>Notification</a:t>
            </a:r>
            <a:endPar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endParaRPr>
          </a:p>
        </p:txBody>
      </p:sp>
      <p:pic>
        <p:nvPicPr>
          <p:cNvPr id="35" name="Picture 21">
            <a:extLst>
              <a:ext uri="{FF2B5EF4-FFF2-40B4-BE49-F238E27FC236}">
                <a16:creationId xmlns:a16="http://schemas.microsoft.com/office/drawing/2014/main" id="{7AE7B153-2F0C-9B89-E0B2-6C70FC4C79B4}"/>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8932584" y="4880960"/>
            <a:ext cx="897589" cy="897589"/>
          </a:xfrm>
          <a:prstGeom prst="rect">
            <a:avLst/>
          </a:prstGeom>
          <a:effectLst>
            <a:outerShdw blurRad="50800" dist="38100" dir="5400000" algn="t" rotWithShape="0">
              <a:prstClr val="black">
                <a:alpha val="40000"/>
              </a:prstClr>
            </a:outerShdw>
          </a:effectLst>
        </p:spPr>
      </p:pic>
      <p:sp>
        <p:nvSpPr>
          <p:cNvPr id="36" name="TextBox 35">
            <a:extLst>
              <a:ext uri="{FF2B5EF4-FFF2-40B4-BE49-F238E27FC236}">
                <a16:creationId xmlns:a16="http://schemas.microsoft.com/office/drawing/2014/main" id="{762C7563-CD43-58AC-1D33-8111B0BF3F05}"/>
              </a:ext>
            </a:extLst>
          </p:cNvPr>
          <p:cNvSpPr txBox="1"/>
          <p:nvPr/>
        </p:nvSpPr>
        <p:spPr>
          <a:xfrm>
            <a:off x="8749664" y="5805811"/>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Flutter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595957"/>
                </a:solidFill>
                <a:latin typeface="Arial" panose="020B0604020202020204" pitchFamily="34" charset="0"/>
                <a:ea typeface="Microsoft YaHei Light"/>
                <a:cs typeface="Arial" panose="020B0604020202020204" pitchFamily="34" charset="0"/>
              </a:rPr>
              <a:t>Support</a:t>
            </a:r>
            <a:endPar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endParaRPr>
          </a:p>
        </p:txBody>
      </p:sp>
      <p:sp>
        <p:nvSpPr>
          <p:cNvPr id="38" name="TextBox 37">
            <a:extLst>
              <a:ext uri="{FF2B5EF4-FFF2-40B4-BE49-F238E27FC236}">
                <a16:creationId xmlns:a16="http://schemas.microsoft.com/office/drawing/2014/main" id="{B0F5B2A1-9E19-82E5-BB98-AA026B66DBAD}"/>
              </a:ext>
            </a:extLst>
          </p:cNvPr>
          <p:cNvSpPr txBox="1"/>
          <p:nvPr/>
        </p:nvSpPr>
        <p:spPr>
          <a:xfrm>
            <a:off x="10370815" y="5783069"/>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ArkUI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595957"/>
                </a:solidFill>
                <a:latin typeface="Arial" panose="020B0604020202020204" pitchFamily="34" charset="0"/>
                <a:ea typeface="Microsoft YaHei Light"/>
                <a:cs typeface="Arial" panose="020B0604020202020204" pitchFamily="34" charset="0"/>
              </a:rPr>
              <a:t>Support</a:t>
            </a:r>
            <a:endPar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endParaRPr>
          </a:p>
        </p:txBody>
      </p:sp>
      <p:pic>
        <p:nvPicPr>
          <p:cNvPr id="40" name="Picture 39">
            <a:extLst>
              <a:ext uri="{FF2B5EF4-FFF2-40B4-BE49-F238E27FC236}">
                <a16:creationId xmlns:a16="http://schemas.microsoft.com/office/drawing/2014/main" id="{471A61FC-4247-1809-5267-8B40CAB9EDD9}"/>
              </a:ext>
            </a:extLst>
          </p:cNvPr>
          <p:cNvPicPr>
            <a:picLocks noChangeAspect="1"/>
          </p:cNvPicPr>
          <p:nvPr/>
        </p:nvPicPr>
        <p:blipFill>
          <a:blip r:embed="rId15"/>
          <a:stretch>
            <a:fillRect/>
          </a:stretch>
        </p:blipFill>
        <p:spPr>
          <a:xfrm>
            <a:off x="10490633" y="4847331"/>
            <a:ext cx="1058891" cy="1000064"/>
          </a:xfrm>
          <a:prstGeom prst="rect">
            <a:avLst/>
          </a:prstGeom>
        </p:spPr>
      </p:pic>
      <p:pic>
        <p:nvPicPr>
          <p:cNvPr id="44" name="Picture 43">
            <a:extLst>
              <a:ext uri="{FF2B5EF4-FFF2-40B4-BE49-F238E27FC236}">
                <a16:creationId xmlns:a16="http://schemas.microsoft.com/office/drawing/2014/main" id="{E66FD9EC-FDC3-2DAC-B38C-4494E005101D}"/>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06733" y="1792422"/>
            <a:ext cx="4952909" cy="1424804"/>
          </a:xfrm>
          <a:prstGeom prst="rect">
            <a:avLst/>
          </a:prstGeom>
        </p:spPr>
      </p:pic>
      <p:pic>
        <p:nvPicPr>
          <p:cNvPr id="45" name="Picture 44">
            <a:extLst>
              <a:ext uri="{FF2B5EF4-FFF2-40B4-BE49-F238E27FC236}">
                <a16:creationId xmlns:a16="http://schemas.microsoft.com/office/drawing/2014/main" id="{BD93BD65-7D30-DB86-FD2A-57959DBC5644}"/>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r="-571"/>
          <a:stretch/>
        </p:blipFill>
        <p:spPr>
          <a:xfrm>
            <a:off x="5452399" y="1981443"/>
            <a:ext cx="4952910" cy="1205116"/>
          </a:xfrm>
          <a:prstGeom prst="rect">
            <a:avLst/>
          </a:prstGeom>
        </p:spPr>
      </p:pic>
      <p:sp>
        <p:nvSpPr>
          <p:cNvPr id="47" name="Rounded Rectangle 46">
            <a:extLst>
              <a:ext uri="{FF2B5EF4-FFF2-40B4-BE49-F238E27FC236}">
                <a16:creationId xmlns:a16="http://schemas.microsoft.com/office/drawing/2014/main" id="{7AE70FE4-CF8A-3309-4E2D-9B013A0FE3CC}"/>
              </a:ext>
            </a:extLst>
          </p:cNvPr>
          <p:cNvSpPr/>
          <p:nvPr/>
        </p:nvSpPr>
        <p:spPr>
          <a:xfrm>
            <a:off x="258210" y="1010605"/>
            <a:ext cx="11667615" cy="933338"/>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FFFFFF"/>
                </a:solidFill>
                <a:latin typeface="Open Sans" panose="020B0606030504020204" pitchFamily="34" charset="0"/>
                <a:ea typeface="Microsoft YaHei Light"/>
              </a:rPr>
              <a:t>OMH MISSION </a:t>
            </a:r>
            <a:r>
              <a:rPr lang="en-US" sz="1500">
                <a:solidFill>
                  <a:srgbClr val="FFFFFF"/>
                </a:solidFill>
                <a:latin typeface="Open Sans" panose="020B0606030504020204" pitchFamily="34" charset="0"/>
                <a:ea typeface="Microsoft YaHei Light"/>
              </a:rPr>
              <a:t>- </a:t>
            </a:r>
            <a:r>
              <a:rPr kumimoji="0" lang="en-US" sz="1500" b="0" i="0" u="none" strike="noStrike" kern="1200" cap="none" spc="0" normalizeH="0" baseline="0" noProof="0">
                <a:ln>
                  <a:noFill/>
                </a:ln>
                <a:solidFill>
                  <a:srgbClr val="FFFFFF"/>
                </a:solidFill>
                <a:effectLst/>
                <a:uLnTx/>
                <a:uFillTx/>
                <a:latin typeface="Open Sans" panose="020B0606030504020204" pitchFamily="34" charset="0"/>
                <a:ea typeface="Microsoft YaHei Light"/>
                <a:cs typeface="+mn-cs"/>
              </a:rPr>
              <a:t>Drive adoption of an open mobile ecosystem, enabling developers to utilize framework agnostic libraries to develop device-agnostic applications running on platform-agnostic systems</a:t>
            </a:r>
            <a:r>
              <a:rPr lang="en-US" sz="1500">
                <a:solidFill>
                  <a:srgbClr val="FFFFFF"/>
                </a:solidFill>
                <a:latin typeface="Open Sans" panose="020B0606030504020204" pitchFamily="34" charset="0"/>
                <a:ea typeface="Microsoft YaHei Light"/>
              </a:rPr>
              <a:t>, with plugins extensibility to deliver consistent </a:t>
            </a:r>
            <a:r>
              <a:rPr kumimoji="0" lang="en-US" sz="1500" b="0" i="0" u="none" strike="noStrike" kern="1200" cap="none" spc="0" normalizeH="0" baseline="0" noProof="0">
                <a:ln>
                  <a:noFill/>
                </a:ln>
                <a:solidFill>
                  <a:srgbClr val="FFFFFF"/>
                </a:solidFill>
                <a:effectLst/>
                <a:uLnTx/>
                <a:uFillTx/>
                <a:latin typeface="Open Sans" panose="020B0606030504020204" pitchFamily="34" charset="0"/>
                <a:ea typeface="Microsoft YaHei Light"/>
                <a:cs typeface="+mn-cs"/>
              </a:rPr>
              <a:t>user experiences on all OS &amp; device types.</a:t>
            </a:r>
          </a:p>
        </p:txBody>
      </p:sp>
      <p:pic>
        <p:nvPicPr>
          <p:cNvPr id="20" name="Picture 2">
            <a:extLst>
              <a:ext uri="{FF2B5EF4-FFF2-40B4-BE49-F238E27FC236}">
                <a16:creationId xmlns:a16="http://schemas.microsoft.com/office/drawing/2014/main" id="{38F7CEA0-789B-4626-B709-3B10D77B8E24}"/>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5750088" y="4903633"/>
            <a:ext cx="401361" cy="401361"/>
          </a:xfrm>
          <a:prstGeom prst="rect">
            <a:avLst/>
          </a:prstGeom>
          <a:noFill/>
        </p:spPr>
      </p:pic>
      <p:pic>
        <p:nvPicPr>
          <p:cNvPr id="23" name="Picture 2">
            <a:extLst>
              <a:ext uri="{FF2B5EF4-FFF2-40B4-BE49-F238E27FC236}">
                <a16:creationId xmlns:a16="http://schemas.microsoft.com/office/drawing/2014/main" id="{A536C58D-9E18-D256-49C5-20DFE32B3204}"/>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p:blipFill>
        <p:spPr bwMode="auto">
          <a:xfrm>
            <a:off x="6109769" y="4923054"/>
            <a:ext cx="372264" cy="371027"/>
          </a:xfrm>
          <a:prstGeom prst="rect">
            <a:avLst/>
          </a:prstGeom>
          <a:noFill/>
        </p:spPr>
      </p:pic>
      <p:pic>
        <p:nvPicPr>
          <p:cNvPr id="29" name="Picture 4" descr="React Native App Development Company India, Toronto">
            <a:extLst>
              <a:ext uri="{FF2B5EF4-FFF2-40B4-BE49-F238E27FC236}">
                <a16:creationId xmlns:a16="http://schemas.microsoft.com/office/drawing/2014/main" id="{9651B4FD-A583-4F67-569C-5EAE48BFF074}"/>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419504" y="4885302"/>
            <a:ext cx="463509" cy="41808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7F96BB5-84C8-DA4D-C549-9FA9DF7ABE3A}"/>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6886552" y="3224022"/>
            <a:ext cx="4864100" cy="1389424"/>
          </a:xfrm>
          <a:prstGeom prst="rect">
            <a:avLst/>
          </a:prstGeom>
        </p:spPr>
      </p:pic>
      <p:pic>
        <p:nvPicPr>
          <p:cNvPr id="50" name="Picture 49">
            <a:extLst>
              <a:ext uri="{FF2B5EF4-FFF2-40B4-BE49-F238E27FC236}">
                <a16:creationId xmlns:a16="http://schemas.microsoft.com/office/drawing/2014/main" id="{296A2982-2351-4FC8-594A-CE3447182735}"/>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r="-1154"/>
          <a:stretch/>
        </p:blipFill>
        <p:spPr>
          <a:xfrm>
            <a:off x="1098148" y="3235556"/>
            <a:ext cx="4952909" cy="1192823"/>
          </a:xfrm>
          <a:prstGeom prst="rect">
            <a:avLst/>
          </a:prstGeom>
        </p:spPr>
      </p:pic>
      <p:sp>
        <p:nvSpPr>
          <p:cNvPr id="2" name="TextBox 1">
            <a:extLst>
              <a:ext uri="{FF2B5EF4-FFF2-40B4-BE49-F238E27FC236}">
                <a16:creationId xmlns:a16="http://schemas.microsoft.com/office/drawing/2014/main" id="{299D6C29-5AC8-2594-9F9A-E6FEEB88F692}"/>
              </a:ext>
            </a:extLst>
          </p:cNvPr>
          <p:cNvSpPr txBox="1"/>
          <p:nvPr/>
        </p:nvSpPr>
        <p:spPr>
          <a:xfrm>
            <a:off x="975667" y="234696"/>
            <a:ext cx="11036661" cy="584775"/>
          </a:xfrm>
          <a:prstGeom prst="rect">
            <a:avLst/>
          </a:prstGeom>
          <a:noFill/>
        </p:spPr>
        <p:txBody>
          <a:bodyPr wrap="square" lIns="91440" tIns="45720" rIns="91440" bIns="45720" rtlCol="0" anchor="b">
            <a:spAutoFit/>
          </a:bodyPr>
          <a:lstStyle>
            <a:defPPr>
              <a:defRPr lang="en-SV"/>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defTabSz="457200"/>
            <a:r>
              <a:rPr lang="en-US" sz="3200" b="0">
                <a:solidFill>
                  <a:schemeClr val="tx1"/>
                </a:solidFill>
                <a:latin typeface="Montserrat"/>
              </a:rPr>
              <a:t>Open Mobile Hub (OMH) Overview</a:t>
            </a:r>
          </a:p>
        </p:txBody>
      </p:sp>
    </p:spTree>
    <p:extLst>
      <p:ext uri="{BB962C8B-B14F-4D97-AF65-F5344CB8AC3E}">
        <p14:creationId xmlns:p14="http://schemas.microsoft.com/office/powerpoint/2010/main" val="5872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745433-CDB8-B908-D887-F58FD028298F}"/>
              </a:ext>
            </a:extLst>
          </p:cNvPr>
          <p:cNvSpPr>
            <a:spLocks noGrp="1"/>
          </p:cNvSpPr>
          <p:nvPr>
            <p:ph type="sldNum" sz="quarter" idx="12"/>
          </p:nvPr>
        </p:nvSpPr>
        <p:spPr/>
        <p:txBody>
          <a:bodyPr/>
          <a:lstStyle/>
          <a:p>
            <a:fld id="{3B917CB5-27BD-4ECA-9D86-80D4B900A204}" type="slidenum">
              <a:rPr lang="en-US" smtClean="0"/>
              <a:t>7</a:t>
            </a:fld>
            <a:endParaRPr lang="en-US"/>
          </a:p>
        </p:txBody>
      </p:sp>
      <p:sp>
        <p:nvSpPr>
          <p:cNvPr id="5" name="TextBox 4">
            <a:extLst>
              <a:ext uri="{FF2B5EF4-FFF2-40B4-BE49-F238E27FC236}">
                <a16:creationId xmlns:a16="http://schemas.microsoft.com/office/drawing/2014/main" id="{0C3B75F3-3F0F-E8BB-041C-1C3571D9C88F}"/>
              </a:ext>
            </a:extLst>
          </p:cNvPr>
          <p:cNvSpPr txBox="1"/>
          <p:nvPr/>
        </p:nvSpPr>
        <p:spPr>
          <a:xfrm>
            <a:off x="975667" y="470998"/>
            <a:ext cx="11036661" cy="584775"/>
          </a:xfrm>
          <a:prstGeom prst="rect">
            <a:avLst/>
          </a:prstGeom>
          <a:noFill/>
        </p:spPr>
        <p:txBody>
          <a:bodyPr wrap="square" lIns="91440" tIns="45720" rIns="91440" bIns="45720" rtlCol="0" anchor="b">
            <a:spAutoFit/>
          </a:bodyPr>
          <a:lstStyle>
            <a:defPPr>
              <a:defRPr lang="en-SV"/>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defTabSz="457200"/>
            <a:r>
              <a:rPr lang="en-US" sz="3200" b="0">
                <a:solidFill>
                  <a:schemeClr val="tx1"/>
                </a:solidFill>
                <a:latin typeface="Montserrat"/>
              </a:rPr>
              <a:t>OMH Platform &amp; Framework Agnostic Libraries</a:t>
            </a:r>
          </a:p>
        </p:txBody>
      </p:sp>
      <p:pic>
        <p:nvPicPr>
          <p:cNvPr id="16" name="Picture 15">
            <a:extLst>
              <a:ext uri="{FF2B5EF4-FFF2-40B4-BE49-F238E27FC236}">
                <a16:creationId xmlns:a16="http://schemas.microsoft.com/office/drawing/2014/main" id="{8C51357B-C4C2-AAA6-1370-6901CB830DEC}"/>
              </a:ext>
            </a:extLst>
          </p:cNvPr>
          <p:cNvPicPr>
            <a:picLocks noChangeAspect="1"/>
          </p:cNvPicPr>
          <p:nvPr/>
        </p:nvPicPr>
        <p:blipFill>
          <a:blip r:embed="rId2"/>
          <a:stretch>
            <a:fillRect/>
          </a:stretch>
        </p:blipFill>
        <p:spPr>
          <a:xfrm>
            <a:off x="305844" y="1288534"/>
            <a:ext cx="11583990" cy="4886797"/>
          </a:xfrm>
          <a:prstGeom prst="rect">
            <a:avLst/>
          </a:prstGeom>
        </p:spPr>
      </p:pic>
    </p:spTree>
    <p:extLst>
      <p:ext uri="{BB962C8B-B14F-4D97-AF65-F5344CB8AC3E}">
        <p14:creationId xmlns:p14="http://schemas.microsoft.com/office/powerpoint/2010/main" val="28532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Tablet Smart Watch | vlr.eng.br">
            <a:extLst>
              <a:ext uri="{FF2B5EF4-FFF2-40B4-BE49-F238E27FC236}">
                <a16:creationId xmlns:a16="http://schemas.microsoft.com/office/drawing/2014/main" id="{51D5F7DB-4286-B2C8-1DAD-522391117A2B}"/>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920516" y="4290983"/>
            <a:ext cx="2003556" cy="11233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673A6D1-1694-3740-4CA3-93D9D29061A6}"/>
              </a:ext>
            </a:extLst>
          </p:cNvPr>
          <p:cNvSpPr/>
          <p:nvPr/>
        </p:nvSpPr>
        <p:spPr>
          <a:xfrm>
            <a:off x="2765760" y="819471"/>
            <a:ext cx="7097931" cy="4595244"/>
          </a:xfrm>
          <a:prstGeom prst="rect">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16200000" scaled="1"/>
            <a:tileRect/>
          </a:gradFill>
          <a:ln w="12700" cap="flat" cmpd="sng" algn="ctr">
            <a:solidFill>
              <a:schemeClr val="tx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ontserrat" pitchFamily="2" charset="77"/>
              <a:ea typeface="+mn-ea"/>
              <a:cs typeface="+mn-cs"/>
            </a:endParaRPr>
          </a:p>
        </p:txBody>
      </p:sp>
      <p:sp>
        <p:nvSpPr>
          <p:cNvPr id="8" name="Rectangle 7">
            <a:extLst>
              <a:ext uri="{FF2B5EF4-FFF2-40B4-BE49-F238E27FC236}">
                <a16:creationId xmlns:a16="http://schemas.microsoft.com/office/drawing/2014/main" id="{37719A4B-A798-EEFD-FB2A-912F27128B5A}"/>
              </a:ext>
            </a:extLst>
          </p:cNvPr>
          <p:cNvSpPr/>
          <p:nvPr/>
        </p:nvSpPr>
        <p:spPr>
          <a:xfrm>
            <a:off x="3014041" y="1187470"/>
            <a:ext cx="6628643" cy="3149383"/>
          </a:xfrm>
          <a:prstGeom prst="rect">
            <a:avLst/>
          </a:prstGeom>
          <a:gradFill flip="none" rotWithShape="1">
            <a:gsLst>
              <a:gs pos="0">
                <a:srgbClr val="80BEE8">
                  <a:tint val="66000"/>
                  <a:satMod val="160000"/>
                </a:srgbClr>
              </a:gs>
              <a:gs pos="50000">
                <a:srgbClr val="80BEE8">
                  <a:tint val="44500"/>
                  <a:satMod val="160000"/>
                </a:srgbClr>
              </a:gs>
              <a:gs pos="100000">
                <a:srgbClr val="80BEE8">
                  <a:tint val="23500"/>
                  <a:satMod val="160000"/>
                </a:srgbClr>
              </a:gs>
            </a:gsLst>
            <a:lin ang="27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ontserrat" pitchFamily="2" charset="77"/>
              <a:ea typeface="+mn-ea"/>
              <a:cs typeface="+mn-cs"/>
            </a:endParaRPr>
          </a:p>
        </p:txBody>
      </p:sp>
      <p:sp>
        <p:nvSpPr>
          <p:cNvPr id="9" name="Text Box 4">
            <a:extLst>
              <a:ext uri="{FF2B5EF4-FFF2-40B4-BE49-F238E27FC236}">
                <a16:creationId xmlns:a16="http://schemas.microsoft.com/office/drawing/2014/main" id="{0957B052-1DEB-1A77-C217-B71D5F22AD40}"/>
              </a:ext>
            </a:extLst>
          </p:cNvPr>
          <p:cNvSpPr txBox="1"/>
          <p:nvPr/>
        </p:nvSpPr>
        <p:spPr>
          <a:xfrm>
            <a:off x="3157210" y="1163166"/>
            <a:ext cx="6364923" cy="421130"/>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4263A"/>
                </a:solidFill>
                <a:effectLst/>
                <a:uLnTx/>
                <a:uFillTx/>
                <a:latin typeface="Montserrat" pitchFamily="2" charset="77"/>
                <a:ea typeface="Calibri" panose="020F0502020204030204" pitchFamily="34" charset="0"/>
                <a:cs typeface="Times New Roman" panose="02020603050405020304" pitchFamily="18" charset="0"/>
              </a:rPr>
              <a:t>Developers App</a:t>
            </a:r>
            <a:endParaRPr kumimoji="0" lang="en-US" sz="2800" b="1" i="0" u="none" strike="noStrike" kern="0" cap="none" spc="0" normalizeH="0" baseline="0" noProof="0">
              <a:ln>
                <a:noFill/>
              </a:ln>
              <a:solidFill>
                <a:srgbClr val="24263A"/>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0CDDA90B-F6EA-A98C-AF97-F04493E5DECA}"/>
              </a:ext>
            </a:extLst>
          </p:cNvPr>
          <p:cNvSpPr/>
          <p:nvPr/>
        </p:nvSpPr>
        <p:spPr>
          <a:xfrm>
            <a:off x="3157211" y="1561949"/>
            <a:ext cx="6335950" cy="2683816"/>
          </a:xfrm>
          <a:prstGeom prst="rect">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OMH Platform Agnostic Framework</a:t>
            </a:r>
          </a:p>
        </p:txBody>
      </p:sp>
      <p:sp>
        <p:nvSpPr>
          <p:cNvPr id="11" name="Rectangle 10">
            <a:extLst>
              <a:ext uri="{FF2B5EF4-FFF2-40B4-BE49-F238E27FC236}">
                <a16:creationId xmlns:a16="http://schemas.microsoft.com/office/drawing/2014/main" id="{F912DF74-C6CE-253F-B25E-E67491ADA640}"/>
              </a:ext>
            </a:extLst>
          </p:cNvPr>
          <p:cNvSpPr/>
          <p:nvPr/>
        </p:nvSpPr>
        <p:spPr>
          <a:xfrm>
            <a:off x="3010536" y="4359005"/>
            <a:ext cx="2194560" cy="742702"/>
          </a:xfrm>
          <a:prstGeom prst="rect">
            <a:avLst/>
          </a:prstGeom>
          <a:solidFill>
            <a:srgbClr val="92D05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Google GMS SDK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3663AC00-30E7-A488-9A43-8B0C80082E8F}"/>
              </a:ext>
            </a:extLst>
          </p:cNvPr>
          <p:cNvSpPr/>
          <p:nvPr/>
        </p:nvSpPr>
        <p:spPr>
          <a:xfrm>
            <a:off x="3010537" y="4936788"/>
            <a:ext cx="2194560" cy="426236"/>
          </a:xfrm>
          <a:prstGeom prst="rect">
            <a:avLst/>
          </a:prstGeom>
          <a:solidFill>
            <a:srgbClr val="144F14"/>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         </a:t>
            </a:r>
          </a:p>
        </p:txBody>
      </p:sp>
      <p:cxnSp>
        <p:nvCxnSpPr>
          <p:cNvPr id="39" name="Straight Arrow Connector 38">
            <a:extLst>
              <a:ext uri="{FF2B5EF4-FFF2-40B4-BE49-F238E27FC236}">
                <a16:creationId xmlns:a16="http://schemas.microsoft.com/office/drawing/2014/main" id="{08628F3B-3B3B-6138-71DA-756A648ABFAE}"/>
              </a:ext>
            </a:extLst>
          </p:cNvPr>
          <p:cNvCxnSpPr>
            <a:cxnSpLocks/>
          </p:cNvCxnSpPr>
          <p:nvPr/>
        </p:nvCxnSpPr>
        <p:spPr>
          <a:xfrm flipH="1">
            <a:off x="9522134" y="2804927"/>
            <a:ext cx="643586" cy="0"/>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3E5639-1EBC-72D1-13E4-B7F40BE1E192}"/>
              </a:ext>
            </a:extLst>
          </p:cNvPr>
          <p:cNvSpPr/>
          <p:nvPr/>
        </p:nvSpPr>
        <p:spPr>
          <a:xfrm>
            <a:off x="10100960" y="1561949"/>
            <a:ext cx="1323952" cy="2667629"/>
          </a:xfrm>
          <a:prstGeom prst="rect">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endParaRPr>
          </a:p>
        </p:txBody>
      </p:sp>
      <p:pic>
        <p:nvPicPr>
          <p:cNvPr id="41" name="Picture 40">
            <a:extLst>
              <a:ext uri="{FF2B5EF4-FFF2-40B4-BE49-F238E27FC236}">
                <a16:creationId xmlns:a16="http://schemas.microsoft.com/office/drawing/2014/main" id="{E2F0F14C-F7D8-D3AA-BABE-93F814E839B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p:blipFill>
        <p:spPr bwMode="auto">
          <a:xfrm>
            <a:off x="10233752" y="3281794"/>
            <a:ext cx="1056639" cy="59436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30">
            <a:extLst>
              <a:ext uri="{FF2B5EF4-FFF2-40B4-BE49-F238E27FC236}">
                <a16:creationId xmlns:a16="http://schemas.microsoft.com/office/drawing/2014/main" id="{6500771B-0A3A-6578-B537-90749091DF9A}"/>
              </a:ext>
            </a:extLst>
          </p:cNvPr>
          <p:cNvSpPr txBox="1"/>
          <p:nvPr/>
        </p:nvSpPr>
        <p:spPr>
          <a:xfrm>
            <a:off x="10165720" y="2228752"/>
            <a:ext cx="1194433" cy="7386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ontserrat" pitchFamily="2" charset="77"/>
                <a:ea typeface="Calibri" panose="020F0502020204030204" pitchFamily="34" charset="0"/>
                <a:cs typeface="Times New Roman" panose="02020603050405020304" pitchFamily="18" charset="0"/>
              </a:rPr>
              <a:t>OMH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0">
                <a:solidFill>
                  <a:srgbClr val="FFFFFF"/>
                </a:solidFill>
                <a:latin typeface="Montserrat" pitchFamily="2" charset="77"/>
                <a:ea typeface="Calibri" panose="020F0502020204030204" pitchFamily="34" charset="0"/>
                <a:cs typeface="Times New Roman" panose="02020603050405020304" pitchFamily="18" charset="0"/>
              </a:rPr>
              <a:t>Open Source</a:t>
            </a:r>
            <a:endParaRPr kumimoji="0" lang="en-US" sz="1100" b="1" i="0" u="none" strike="noStrike" kern="0" cap="none" spc="0" normalizeH="0" baseline="0" noProof="0">
              <a:ln>
                <a:noFill/>
              </a:ln>
              <a:solidFill>
                <a:srgbClr val="FFFFFF"/>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CF61DCDD-768B-7357-EBCD-3FE866FD8039}"/>
              </a:ext>
            </a:extLst>
          </p:cNvPr>
          <p:cNvSpPr/>
          <p:nvPr/>
        </p:nvSpPr>
        <p:spPr>
          <a:xfrm>
            <a:off x="3316336" y="2322591"/>
            <a:ext cx="1370660" cy="47213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Authentication API</a:t>
            </a:r>
          </a:p>
        </p:txBody>
      </p:sp>
      <p:sp>
        <p:nvSpPr>
          <p:cNvPr id="46" name="Rectangle 45">
            <a:extLst>
              <a:ext uri="{FF2B5EF4-FFF2-40B4-BE49-F238E27FC236}">
                <a16:creationId xmlns:a16="http://schemas.microsoft.com/office/drawing/2014/main" id="{0576174D-58C6-AF4E-2449-F1547EF125D3}"/>
              </a:ext>
            </a:extLst>
          </p:cNvPr>
          <p:cNvSpPr/>
          <p:nvPr/>
        </p:nvSpPr>
        <p:spPr>
          <a:xfrm>
            <a:off x="4843157" y="2322591"/>
            <a:ext cx="1387255" cy="47213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Maps &amp; Location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API</a:t>
            </a:r>
          </a:p>
        </p:txBody>
      </p:sp>
      <p:sp>
        <p:nvSpPr>
          <p:cNvPr id="47" name="Rectangle 46">
            <a:extLst>
              <a:ext uri="{FF2B5EF4-FFF2-40B4-BE49-F238E27FC236}">
                <a16:creationId xmlns:a16="http://schemas.microsoft.com/office/drawing/2014/main" id="{BFFC54F0-4378-10A2-18D2-05893BABC364}"/>
              </a:ext>
            </a:extLst>
          </p:cNvPr>
          <p:cNvSpPr/>
          <p:nvPr/>
        </p:nvSpPr>
        <p:spPr>
          <a:xfrm>
            <a:off x="6393943" y="2322591"/>
            <a:ext cx="1395867" cy="47213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Cloud &amp; Backup API</a:t>
            </a:r>
          </a:p>
        </p:txBody>
      </p:sp>
      <p:sp>
        <p:nvSpPr>
          <p:cNvPr id="48" name="Rectangle 47">
            <a:extLst>
              <a:ext uri="{FF2B5EF4-FFF2-40B4-BE49-F238E27FC236}">
                <a16:creationId xmlns:a16="http://schemas.microsoft.com/office/drawing/2014/main" id="{6D935197-BBFA-B259-3FC5-23B50900DCE6}"/>
              </a:ext>
            </a:extLst>
          </p:cNvPr>
          <p:cNvSpPr/>
          <p:nvPr/>
        </p:nvSpPr>
        <p:spPr>
          <a:xfrm>
            <a:off x="7950155" y="2282834"/>
            <a:ext cx="1392286" cy="51188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Mobile Ads and other API</a:t>
            </a:r>
          </a:p>
        </p:txBody>
      </p:sp>
      <p:sp>
        <p:nvSpPr>
          <p:cNvPr id="49" name="Rectangle 48">
            <a:extLst>
              <a:ext uri="{FF2B5EF4-FFF2-40B4-BE49-F238E27FC236}">
                <a16:creationId xmlns:a16="http://schemas.microsoft.com/office/drawing/2014/main" id="{7BE15CCF-5F8D-6199-B253-94E399130B0A}"/>
              </a:ext>
            </a:extLst>
          </p:cNvPr>
          <p:cNvSpPr>
            <a:spLocks/>
          </p:cNvSpPr>
          <p:nvPr/>
        </p:nvSpPr>
        <p:spPr>
          <a:xfrm>
            <a:off x="3319699" y="1901961"/>
            <a:ext cx="434110" cy="420630"/>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Auth </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GMS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50" name="Rectangle 49">
            <a:extLst>
              <a:ext uri="{FF2B5EF4-FFF2-40B4-BE49-F238E27FC236}">
                <a16:creationId xmlns:a16="http://schemas.microsoft.com/office/drawing/2014/main" id="{D4D0D8D3-617E-763A-CFC6-09E33ACEA2AF}"/>
              </a:ext>
            </a:extLst>
          </p:cNvPr>
          <p:cNvSpPr>
            <a:spLocks/>
          </p:cNvSpPr>
          <p:nvPr/>
        </p:nvSpPr>
        <p:spPr>
          <a:xfrm>
            <a:off x="3780005" y="1901961"/>
            <a:ext cx="434110"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Auth</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non-GMS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51" name="Rectangle 50">
            <a:extLst>
              <a:ext uri="{FF2B5EF4-FFF2-40B4-BE49-F238E27FC236}">
                <a16:creationId xmlns:a16="http://schemas.microsoft.com/office/drawing/2014/main" id="{7F0FB790-30AE-8266-9DF4-37256E951B47}"/>
              </a:ext>
            </a:extLst>
          </p:cNvPr>
          <p:cNvSpPr>
            <a:spLocks/>
          </p:cNvSpPr>
          <p:nvPr/>
        </p:nvSpPr>
        <p:spPr>
          <a:xfrm>
            <a:off x="4847854" y="1901961"/>
            <a:ext cx="434110" cy="420630"/>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Google Maps </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52" name="Rectangle 51">
            <a:extLst>
              <a:ext uri="{FF2B5EF4-FFF2-40B4-BE49-F238E27FC236}">
                <a16:creationId xmlns:a16="http://schemas.microsoft.com/office/drawing/2014/main" id="{E84CC414-B8F6-6933-4E53-CCBBEB22271C}"/>
              </a:ext>
            </a:extLst>
          </p:cNvPr>
          <p:cNvSpPr>
            <a:spLocks/>
          </p:cNvSpPr>
          <p:nvPr/>
        </p:nvSpPr>
        <p:spPr>
          <a:xfrm>
            <a:off x="5321165" y="1901961"/>
            <a:ext cx="434111"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OSM GMS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0" name="Rectangle 59">
            <a:extLst>
              <a:ext uri="{FF2B5EF4-FFF2-40B4-BE49-F238E27FC236}">
                <a16:creationId xmlns:a16="http://schemas.microsoft.com/office/drawing/2014/main" id="{0419DA83-08A2-79F4-BF9B-4B307DFC6AA2}"/>
              </a:ext>
            </a:extLst>
          </p:cNvPr>
          <p:cNvSpPr>
            <a:spLocks/>
          </p:cNvSpPr>
          <p:nvPr/>
        </p:nvSpPr>
        <p:spPr>
          <a:xfrm>
            <a:off x="4237638" y="1901961"/>
            <a:ext cx="449358"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3P plugins</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1" name="Rectangle 60">
            <a:extLst>
              <a:ext uri="{FF2B5EF4-FFF2-40B4-BE49-F238E27FC236}">
                <a16:creationId xmlns:a16="http://schemas.microsoft.com/office/drawing/2014/main" id="{60952C71-BFB7-F802-7B86-71F3B640C8DF}"/>
              </a:ext>
            </a:extLst>
          </p:cNvPr>
          <p:cNvSpPr>
            <a:spLocks/>
          </p:cNvSpPr>
          <p:nvPr/>
        </p:nvSpPr>
        <p:spPr>
          <a:xfrm>
            <a:off x="5781054" y="1901961"/>
            <a:ext cx="449358"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3P plugins</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2" name="Rectangle 61">
            <a:extLst>
              <a:ext uri="{FF2B5EF4-FFF2-40B4-BE49-F238E27FC236}">
                <a16:creationId xmlns:a16="http://schemas.microsoft.com/office/drawing/2014/main" id="{7DEA25CC-D08F-F842-C56F-74A356596A26}"/>
              </a:ext>
            </a:extLst>
          </p:cNvPr>
          <p:cNvSpPr>
            <a:spLocks/>
          </p:cNvSpPr>
          <p:nvPr/>
        </p:nvSpPr>
        <p:spPr>
          <a:xfrm>
            <a:off x="6400421" y="1901961"/>
            <a:ext cx="434110" cy="420630"/>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Google Drive GMS</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3" name="Rectangle 62">
            <a:extLst>
              <a:ext uri="{FF2B5EF4-FFF2-40B4-BE49-F238E27FC236}">
                <a16:creationId xmlns:a16="http://schemas.microsoft.com/office/drawing/2014/main" id="{4FF7CEB6-1810-3EB4-FFCC-9D09D275C811}"/>
              </a:ext>
            </a:extLst>
          </p:cNvPr>
          <p:cNvSpPr>
            <a:spLocks/>
          </p:cNvSpPr>
          <p:nvPr/>
        </p:nvSpPr>
        <p:spPr>
          <a:xfrm>
            <a:off x="6863801" y="1901961"/>
            <a:ext cx="434111"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GDrive non-GMS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4" name="Rectangle 63">
            <a:extLst>
              <a:ext uri="{FF2B5EF4-FFF2-40B4-BE49-F238E27FC236}">
                <a16:creationId xmlns:a16="http://schemas.microsoft.com/office/drawing/2014/main" id="{950E1B18-1EA7-8BF2-DF0E-2F357AB65327}"/>
              </a:ext>
            </a:extLst>
          </p:cNvPr>
          <p:cNvSpPr>
            <a:spLocks/>
          </p:cNvSpPr>
          <p:nvPr/>
        </p:nvSpPr>
        <p:spPr>
          <a:xfrm>
            <a:off x="7341496" y="1901961"/>
            <a:ext cx="449358"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3P plugins</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5" name="Rectangle 64">
            <a:extLst>
              <a:ext uri="{FF2B5EF4-FFF2-40B4-BE49-F238E27FC236}">
                <a16:creationId xmlns:a16="http://schemas.microsoft.com/office/drawing/2014/main" id="{F2ABBFAA-7C2F-8600-B865-C4026F07A63E}"/>
              </a:ext>
            </a:extLst>
          </p:cNvPr>
          <p:cNvSpPr>
            <a:spLocks/>
          </p:cNvSpPr>
          <p:nvPr/>
        </p:nvSpPr>
        <p:spPr>
          <a:xfrm>
            <a:off x="7950155" y="1901961"/>
            <a:ext cx="434110" cy="420630"/>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PayPal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6" name="Rectangle 65">
            <a:extLst>
              <a:ext uri="{FF2B5EF4-FFF2-40B4-BE49-F238E27FC236}">
                <a16:creationId xmlns:a16="http://schemas.microsoft.com/office/drawing/2014/main" id="{3270663E-1F67-88AE-F268-3C506DE96485}"/>
              </a:ext>
            </a:extLst>
          </p:cNvPr>
          <p:cNvSpPr>
            <a:spLocks/>
          </p:cNvSpPr>
          <p:nvPr/>
        </p:nvSpPr>
        <p:spPr>
          <a:xfrm>
            <a:off x="8420485" y="1901961"/>
            <a:ext cx="434111"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
                <a:solidFill>
                  <a:srgbClr val="FFFFFF"/>
                </a:solidFill>
                <a:latin typeface="Montserrat" pitchFamily="2" charset="77"/>
              </a:rPr>
              <a:t>Square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API</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7" name="Rectangle 66">
            <a:extLst>
              <a:ext uri="{FF2B5EF4-FFF2-40B4-BE49-F238E27FC236}">
                <a16:creationId xmlns:a16="http://schemas.microsoft.com/office/drawing/2014/main" id="{9DB124C9-BDF4-77CA-7646-063C1219EB62}"/>
              </a:ext>
            </a:extLst>
          </p:cNvPr>
          <p:cNvSpPr>
            <a:spLocks/>
          </p:cNvSpPr>
          <p:nvPr/>
        </p:nvSpPr>
        <p:spPr>
          <a:xfrm>
            <a:off x="8888430" y="1901961"/>
            <a:ext cx="449358"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3P</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117" name="Title 1">
            <a:extLst>
              <a:ext uri="{FF2B5EF4-FFF2-40B4-BE49-F238E27FC236}">
                <a16:creationId xmlns:a16="http://schemas.microsoft.com/office/drawing/2014/main" id="{B83FC6BC-3796-FAFA-D906-1C3670AF9192}"/>
              </a:ext>
            </a:extLst>
          </p:cNvPr>
          <p:cNvSpPr txBox="1">
            <a:spLocks/>
          </p:cNvSpPr>
          <p:nvPr/>
        </p:nvSpPr>
        <p:spPr>
          <a:xfrm>
            <a:off x="826715" y="9777"/>
            <a:ext cx="10515600" cy="1134161"/>
          </a:xfrm>
        </p:spPr>
        <p:txBody>
          <a:bodyPr anchor="ct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a:ln>
                <a:noFill/>
              </a:ln>
              <a:solidFill>
                <a:srgbClr val="596074"/>
              </a:solidFill>
              <a:effectLst/>
              <a:uLnTx/>
              <a:uFillTx/>
              <a:latin typeface="Montserrat" pitchFamily="2" charset="77"/>
              <a:ea typeface="+mj-ea"/>
              <a:cs typeface="+mj-cs"/>
            </a:endParaRPr>
          </a:p>
        </p:txBody>
      </p:sp>
      <p:sp>
        <p:nvSpPr>
          <p:cNvPr id="12" name="Slide Number Placeholder 4">
            <a:extLst>
              <a:ext uri="{FF2B5EF4-FFF2-40B4-BE49-F238E27FC236}">
                <a16:creationId xmlns:a16="http://schemas.microsoft.com/office/drawing/2014/main" id="{16490516-CBC9-4278-F633-30FC8F9DC882}"/>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8</a:t>
            </a:fld>
            <a:endParaRPr lang="en-US"/>
          </a:p>
        </p:txBody>
      </p:sp>
      <p:sp>
        <p:nvSpPr>
          <p:cNvPr id="23" name="Left Brace 22">
            <a:extLst>
              <a:ext uri="{FF2B5EF4-FFF2-40B4-BE49-F238E27FC236}">
                <a16:creationId xmlns:a16="http://schemas.microsoft.com/office/drawing/2014/main" id="{E7D60C63-2465-C3E4-B110-D1C21137F691}"/>
              </a:ext>
            </a:extLst>
          </p:cNvPr>
          <p:cNvSpPr/>
          <p:nvPr/>
        </p:nvSpPr>
        <p:spPr>
          <a:xfrm>
            <a:off x="2407522" y="1584296"/>
            <a:ext cx="272979" cy="122063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 name="Group 18">
            <a:extLst>
              <a:ext uri="{FF2B5EF4-FFF2-40B4-BE49-F238E27FC236}">
                <a16:creationId xmlns:a16="http://schemas.microsoft.com/office/drawing/2014/main" id="{BCBF053F-6945-8485-58C7-0BCAC07FBC6E}"/>
              </a:ext>
            </a:extLst>
          </p:cNvPr>
          <p:cNvGrpSpPr/>
          <p:nvPr/>
        </p:nvGrpSpPr>
        <p:grpSpPr>
          <a:xfrm>
            <a:off x="322914" y="925351"/>
            <a:ext cx="1868682" cy="2473860"/>
            <a:chOff x="378740" y="1488540"/>
            <a:chExt cx="1868682" cy="2473860"/>
          </a:xfrm>
        </p:grpSpPr>
        <p:sp>
          <p:nvSpPr>
            <p:cNvPr id="6" name="Rounded Rectangle 5">
              <a:extLst>
                <a:ext uri="{FF2B5EF4-FFF2-40B4-BE49-F238E27FC236}">
                  <a16:creationId xmlns:a16="http://schemas.microsoft.com/office/drawing/2014/main" id="{F2F470A5-25E2-0503-5CB0-D8596325D831}"/>
                </a:ext>
              </a:extLst>
            </p:cNvPr>
            <p:cNvSpPr/>
            <p:nvPr/>
          </p:nvSpPr>
          <p:spPr>
            <a:xfrm>
              <a:off x="378740" y="1488540"/>
              <a:ext cx="1868682" cy="2473860"/>
            </a:xfrm>
            <a:prstGeom prst="roundRect">
              <a:avLst/>
            </a:prstGeom>
            <a:solidFill>
              <a:srgbClr val="EFFAFA"/>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pic>
          <p:nvPicPr>
            <p:cNvPr id="4098" name="Picture 2">
              <a:extLst>
                <a:ext uri="{FF2B5EF4-FFF2-40B4-BE49-F238E27FC236}">
                  <a16:creationId xmlns:a16="http://schemas.microsoft.com/office/drawing/2014/main" id="{0A19DDEE-0364-7775-EE8C-FE841ED69127}"/>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p:blipFill>
          <p:spPr bwMode="auto">
            <a:xfrm>
              <a:off x="698591" y="2617631"/>
              <a:ext cx="1241886" cy="6200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Drive Logo, symbol, meaning, history, PNG, brand">
              <a:extLst>
                <a:ext uri="{FF2B5EF4-FFF2-40B4-BE49-F238E27FC236}">
                  <a16:creationId xmlns:a16="http://schemas.microsoft.com/office/drawing/2014/main" id="{239B0154-7CC6-D319-04A1-48A49AADD05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85631" y="2936974"/>
              <a:ext cx="1198073" cy="6739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pen Street Map — BCI -- Bicycle Club of Irvine">
              <a:extLst>
                <a:ext uri="{FF2B5EF4-FFF2-40B4-BE49-F238E27FC236}">
                  <a16:creationId xmlns:a16="http://schemas.microsoft.com/office/drawing/2014/main" id="{C2DAE9AF-0ECC-E8C4-C733-482A01F51DA3}"/>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76209" y="3473996"/>
              <a:ext cx="1198073" cy="3993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0">
              <a:extLst>
                <a:ext uri="{FF2B5EF4-FFF2-40B4-BE49-F238E27FC236}">
                  <a16:creationId xmlns:a16="http://schemas.microsoft.com/office/drawing/2014/main" id="{1B5B90A4-D995-A18A-7830-9AFFD057DA88}"/>
                </a:ext>
              </a:extLst>
            </p:cNvPr>
            <p:cNvSpPr txBox="1"/>
            <p:nvPr/>
          </p:nvSpPr>
          <p:spPr>
            <a:xfrm>
              <a:off x="433825" y="1549896"/>
              <a:ext cx="1739439"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0C0"/>
                  </a:solidFill>
                  <a:effectLst/>
                  <a:uLnTx/>
                  <a:uFillTx/>
                  <a:latin typeface="Montserrat" pitchFamily="2" charset="77"/>
                  <a:ea typeface="Calibri" panose="020F0502020204030204" pitchFamily="34" charset="0"/>
                  <a:cs typeface="Times New Roman" panose="02020603050405020304" pitchFamily="18" charset="0"/>
                </a:rPr>
                <a:t>OMH 1.0 Plugins</a:t>
              </a:r>
              <a:endParaRPr kumimoji="0" lang="en-US" sz="1100" b="1" i="0" u="none" strike="noStrike" kern="0" cap="none" spc="0" normalizeH="0" baseline="0" noProof="0">
                <a:ln>
                  <a:noFill/>
                </a:ln>
                <a:solidFill>
                  <a:srgbClr val="0070C0"/>
                </a:solidFill>
                <a:effectLst/>
                <a:uLnTx/>
                <a:uFillTx/>
                <a:latin typeface="Montserrat" pitchFamily="2" charset="77"/>
                <a:ea typeface="Calibri" panose="020F0502020204030204" pitchFamily="34" charset="0"/>
                <a:cs typeface="Times New Roman" panose="02020603050405020304" pitchFamily="18" charset="0"/>
              </a:endParaRPr>
            </a:p>
          </p:txBody>
        </p:sp>
        <p:pic>
          <p:nvPicPr>
            <p:cNvPr id="7" name="Picture 21">
              <a:extLst>
                <a:ext uri="{FF2B5EF4-FFF2-40B4-BE49-F238E27FC236}">
                  <a16:creationId xmlns:a16="http://schemas.microsoft.com/office/drawing/2014/main" id="{24C37CD3-A33E-0D60-CCCC-339F57491B6F}"/>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836696" y="1883735"/>
              <a:ext cx="901884" cy="901884"/>
            </a:xfrm>
            <a:prstGeom prst="rect">
              <a:avLst/>
            </a:prstGeom>
          </p:spPr>
        </p:pic>
      </p:grpSp>
      <p:sp>
        <p:nvSpPr>
          <p:cNvPr id="20" name="Rounded Rectangle 19">
            <a:extLst>
              <a:ext uri="{FF2B5EF4-FFF2-40B4-BE49-F238E27FC236}">
                <a16:creationId xmlns:a16="http://schemas.microsoft.com/office/drawing/2014/main" id="{F48F0111-CF3A-4AA4-48E8-FD0F5B073243}"/>
              </a:ext>
            </a:extLst>
          </p:cNvPr>
          <p:cNvSpPr/>
          <p:nvPr/>
        </p:nvSpPr>
        <p:spPr>
          <a:xfrm>
            <a:off x="337608" y="3747463"/>
            <a:ext cx="1848449" cy="2503135"/>
          </a:xfrm>
          <a:prstGeom prst="roundRect">
            <a:avLst/>
          </a:prstGeom>
          <a:solidFill>
            <a:srgbClr val="FFF0F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sp>
        <p:nvSpPr>
          <p:cNvPr id="24" name="TextBox 23">
            <a:extLst>
              <a:ext uri="{FF2B5EF4-FFF2-40B4-BE49-F238E27FC236}">
                <a16:creationId xmlns:a16="http://schemas.microsoft.com/office/drawing/2014/main" id="{81FE015E-E34F-4B50-0530-56B76D2F65AE}"/>
              </a:ext>
            </a:extLst>
          </p:cNvPr>
          <p:cNvSpPr txBox="1"/>
          <p:nvPr/>
        </p:nvSpPr>
        <p:spPr>
          <a:xfrm>
            <a:off x="333104" y="3829343"/>
            <a:ext cx="18736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C7000B"/>
                </a:solidFill>
                <a:effectLst/>
                <a:uLnTx/>
                <a:uFillTx/>
                <a:latin typeface="Montserrat" pitchFamily="2" charset="77"/>
                <a:ea typeface="Microsoft YaHei Light"/>
                <a:cs typeface="Arial"/>
              </a:rPr>
              <a:t>OMH 2.0 Plugins</a:t>
            </a:r>
            <a:endParaRPr kumimoji="0" lang="en-US" sz="1400" b="0" i="0" u="none" strike="noStrike" kern="1200" cap="none" spc="0" normalizeH="0" baseline="0" noProof="0">
              <a:ln>
                <a:noFill/>
              </a:ln>
              <a:solidFill>
                <a:srgbClr val="C7000B"/>
              </a:solidFill>
              <a:effectLst/>
              <a:uLnTx/>
              <a:uFillTx/>
              <a:latin typeface="Montserrat" pitchFamily="2" charset="77"/>
              <a:ea typeface="Microsoft YaHei Light"/>
              <a:cs typeface="Arial"/>
            </a:endParaRPr>
          </a:p>
        </p:txBody>
      </p:sp>
      <p:grpSp>
        <p:nvGrpSpPr>
          <p:cNvPr id="26" name="Group 25">
            <a:extLst>
              <a:ext uri="{FF2B5EF4-FFF2-40B4-BE49-F238E27FC236}">
                <a16:creationId xmlns:a16="http://schemas.microsoft.com/office/drawing/2014/main" id="{BD527B29-2318-31B2-A35A-EE3C61AE46AA}"/>
              </a:ext>
            </a:extLst>
          </p:cNvPr>
          <p:cNvGrpSpPr/>
          <p:nvPr/>
        </p:nvGrpSpPr>
        <p:grpSpPr>
          <a:xfrm>
            <a:off x="567669" y="4999266"/>
            <a:ext cx="1386908" cy="354442"/>
            <a:chOff x="7570231" y="3581803"/>
            <a:chExt cx="1652388" cy="422288"/>
          </a:xfrm>
        </p:grpSpPr>
        <p:grpSp>
          <p:nvGrpSpPr>
            <p:cNvPr id="27" name="Group 26">
              <a:extLst>
                <a:ext uri="{FF2B5EF4-FFF2-40B4-BE49-F238E27FC236}">
                  <a16:creationId xmlns:a16="http://schemas.microsoft.com/office/drawing/2014/main" id="{BA1146A5-F397-239C-6725-5055004F14F7}"/>
                </a:ext>
              </a:extLst>
            </p:cNvPr>
            <p:cNvGrpSpPr/>
            <p:nvPr/>
          </p:nvGrpSpPr>
          <p:grpSpPr>
            <a:xfrm>
              <a:off x="7570231" y="3581803"/>
              <a:ext cx="1237461" cy="422288"/>
              <a:chOff x="7570231" y="3581803"/>
              <a:chExt cx="1237461" cy="422288"/>
            </a:xfrm>
          </p:grpSpPr>
          <p:pic>
            <p:nvPicPr>
              <p:cNvPr id="54" name="Picture 12" descr="Facebook - log in or sign up">
                <a:extLst>
                  <a:ext uri="{FF2B5EF4-FFF2-40B4-BE49-F238E27FC236}">
                    <a16:creationId xmlns:a16="http://schemas.microsoft.com/office/drawing/2014/main" id="{658D2BF8-2A68-37FE-ED8F-7A62F141587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989581" y="3598775"/>
                <a:ext cx="370766" cy="37076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a:extLst>
                  <a:ext uri="{FF2B5EF4-FFF2-40B4-BE49-F238E27FC236}">
                    <a16:creationId xmlns:a16="http://schemas.microsoft.com/office/drawing/2014/main" id="{D15C4AA5-3AEE-4F06-5FAC-28980FE8E08C}"/>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570231" y="3605172"/>
                <a:ext cx="370766" cy="37076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6" descr="不具合：メニューバー上のDropboxアイコンがオフライン表示のまま - りんごが好きなのでぃす">
                <a:extLst>
                  <a:ext uri="{FF2B5EF4-FFF2-40B4-BE49-F238E27FC236}">
                    <a16:creationId xmlns:a16="http://schemas.microsoft.com/office/drawing/2014/main" id="{B48DA819-7772-33FA-D696-A5977E0FFAF4}"/>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385404" y="3581803"/>
                <a:ext cx="422288" cy="422288"/>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18" descr="Mapbox Logo PNG Vector (SVG) Free Download">
              <a:extLst>
                <a:ext uri="{FF2B5EF4-FFF2-40B4-BE49-F238E27FC236}">
                  <a16:creationId xmlns:a16="http://schemas.microsoft.com/office/drawing/2014/main" id="{B0D22644-EA41-D7CA-4766-B6A8AB288907}"/>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831382" y="3597670"/>
              <a:ext cx="391237" cy="391237"/>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20">
            <a:extLst>
              <a:ext uri="{FF2B5EF4-FFF2-40B4-BE49-F238E27FC236}">
                <a16:creationId xmlns:a16="http://schemas.microsoft.com/office/drawing/2014/main" id="{BECFDF5B-E40E-03A8-7097-A901EFB53898}"/>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p:blipFill>
        <p:spPr bwMode="auto">
          <a:xfrm>
            <a:off x="736134" y="5476176"/>
            <a:ext cx="1055148" cy="27283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2">
            <a:extLst>
              <a:ext uri="{FF2B5EF4-FFF2-40B4-BE49-F238E27FC236}">
                <a16:creationId xmlns:a16="http://schemas.microsoft.com/office/drawing/2014/main" id="{2655B2BE-B3E8-FB71-31EF-C390205C5304}"/>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p:blipFill>
        <p:spPr bwMode="auto">
          <a:xfrm>
            <a:off x="1162087" y="5833543"/>
            <a:ext cx="258070" cy="26371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1A54A9E0-F510-413A-28A8-2DE819E00AFC}"/>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96078" y="4229578"/>
            <a:ext cx="1358506" cy="289213"/>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2">
            <a:extLst>
              <a:ext uri="{FF2B5EF4-FFF2-40B4-BE49-F238E27FC236}">
                <a16:creationId xmlns:a16="http://schemas.microsoft.com/office/drawing/2014/main" id="{A00D1475-EA64-9C75-3C72-A58F18862EA8}"/>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p:blipFill>
        <p:spPr bwMode="auto">
          <a:xfrm>
            <a:off x="632635" y="4587585"/>
            <a:ext cx="1285391" cy="289213"/>
          </a:xfrm>
          <a:prstGeom prst="rect">
            <a:avLst/>
          </a:prstGeom>
          <a:noFill/>
          <a:extLst>
            <a:ext uri="{909E8E84-426E-40DD-AFC4-6F175D3DCCD1}">
              <a14:hiddenFill xmlns:a14="http://schemas.microsoft.com/office/drawing/2010/main">
                <a:solidFill>
                  <a:srgbClr val="FFFFFF"/>
                </a:solidFill>
              </a14:hiddenFill>
            </a:ext>
          </a:extLst>
        </p:spPr>
      </p:pic>
      <p:sp>
        <p:nvSpPr>
          <p:cNvPr id="4097" name="TextBox 4096">
            <a:extLst>
              <a:ext uri="{FF2B5EF4-FFF2-40B4-BE49-F238E27FC236}">
                <a16:creationId xmlns:a16="http://schemas.microsoft.com/office/drawing/2014/main" id="{96BA08CD-7F31-C1F4-A5E8-3E8056B0F885}"/>
              </a:ext>
            </a:extLst>
          </p:cNvPr>
          <p:cNvSpPr txBox="1"/>
          <p:nvPr/>
        </p:nvSpPr>
        <p:spPr>
          <a:xfrm>
            <a:off x="1093792" y="3302885"/>
            <a:ext cx="394660" cy="523220"/>
          </a:xfrm>
          <a:prstGeom prst="rect">
            <a:avLst/>
          </a:prstGeom>
          <a:noFill/>
        </p:spPr>
        <p:txBody>
          <a:bodyPr wrap="none" rtlCol="0">
            <a:spAutoFit/>
          </a:bodyPr>
          <a:lstStyle/>
          <a:p>
            <a:r>
              <a:rPr lang="en-US" sz="2800" b="1">
                <a:solidFill>
                  <a:srgbClr val="0070C0"/>
                </a:solidFill>
              </a:rPr>
              <a:t>+</a:t>
            </a:r>
            <a:endParaRPr lang="en-US" b="1">
              <a:solidFill>
                <a:srgbClr val="0070C0"/>
              </a:solidFill>
            </a:endParaRPr>
          </a:p>
        </p:txBody>
      </p:sp>
      <p:sp>
        <p:nvSpPr>
          <p:cNvPr id="4101" name="TextBox 4100">
            <a:extLst>
              <a:ext uri="{FF2B5EF4-FFF2-40B4-BE49-F238E27FC236}">
                <a16:creationId xmlns:a16="http://schemas.microsoft.com/office/drawing/2014/main" id="{A2DF51F0-213B-5C7A-8F50-C25D5A619F96}"/>
              </a:ext>
            </a:extLst>
          </p:cNvPr>
          <p:cNvSpPr txBox="1"/>
          <p:nvPr/>
        </p:nvSpPr>
        <p:spPr>
          <a:xfrm>
            <a:off x="10100961" y="3780267"/>
            <a:ext cx="1294978" cy="400110"/>
          </a:xfrm>
          <a:prstGeom prst="rect">
            <a:avLst/>
          </a:prstGeom>
          <a:noFill/>
        </p:spPr>
        <p:txBody>
          <a:bodyPr wrap="square">
            <a:spAutoFit/>
          </a:bodyPr>
          <a:lstStyle/>
          <a:p>
            <a:pPr algn="ctr"/>
            <a:r>
              <a:rPr lang="en-US" sz="1000" b="1">
                <a:solidFill>
                  <a:schemeClr val="bg1"/>
                </a:solidFill>
                <a:hlinkClick r:id="rId18">
                  <a:extLst>
                    <a:ext uri="{A12FA001-AC4F-418D-AE19-62706E023703}">
                      <ahyp:hlinkClr xmlns:ahyp="http://schemas.microsoft.com/office/drawing/2018/hyperlinkcolor" val="tx"/>
                    </a:ext>
                  </a:extLst>
                </a:hlinkClick>
              </a:rPr>
              <a:t>https://github.com/openmobilehub</a:t>
            </a:r>
            <a:r>
              <a:rPr lang="en-US" sz="1000" b="1">
                <a:solidFill>
                  <a:schemeClr val="bg1"/>
                </a:solidFill>
              </a:rPr>
              <a:t> </a:t>
            </a:r>
          </a:p>
        </p:txBody>
      </p:sp>
      <p:sp>
        <p:nvSpPr>
          <p:cNvPr id="37" name="TextBox 24">
            <a:extLst>
              <a:ext uri="{FF2B5EF4-FFF2-40B4-BE49-F238E27FC236}">
                <a16:creationId xmlns:a16="http://schemas.microsoft.com/office/drawing/2014/main" id="{20A4132B-F087-08F4-42BA-50241EEF9BD2}"/>
              </a:ext>
            </a:extLst>
          </p:cNvPr>
          <p:cNvSpPr txBox="1"/>
          <p:nvPr/>
        </p:nvSpPr>
        <p:spPr>
          <a:xfrm>
            <a:off x="3157210" y="866924"/>
            <a:ext cx="6364923" cy="338554"/>
          </a:xfrm>
          <a:prstGeom prst="rect">
            <a:avLst/>
          </a:prstGeom>
          <a:noFill/>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tx2"/>
                </a:solidFill>
                <a:effectLst/>
                <a:uLnTx/>
                <a:uFillTx/>
                <a:latin typeface="Montserrat" pitchFamily="2" charset="77"/>
                <a:ea typeface="Calibri" panose="020F0502020204030204" pitchFamily="34" charset="0"/>
                <a:cs typeface="Times New Roman" panose="02020603050405020304" pitchFamily="18" charset="0"/>
              </a:rPr>
              <a:t>Mobile Device</a:t>
            </a:r>
          </a:p>
        </p:txBody>
      </p:sp>
      <p:pic>
        <p:nvPicPr>
          <p:cNvPr id="4135" name="Picture 4134">
            <a:extLst>
              <a:ext uri="{FF2B5EF4-FFF2-40B4-BE49-F238E27FC236}">
                <a16:creationId xmlns:a16="http://schemas.microsoft.com/office/drawing/2014/main" id="{D438AB23-F5C8-1F45-5E34-ADBD4C5820BF}"/>
              </a:ext>
            </a:extLst>
          </p:cNvPr>
          <p:cNvPicPr>
            <a:picLocks noChangeAspect="1"/>
          </p:cNvPicPr>
          <p:nvPr/>
        </p:nvPicPr>
        <p:blipFill>
          <a:blip r:embed="rId19">
            <a:extLst>
              <a:ext uri="{28A0092B-C50C-407E-A947-70E740481C1C}">
                <a14:useLocalDpi xmlns:a14="http://schemas.microsoft.com/office/drawing/2010/main"/>
              </a:ext>
            </a:extLst>
          </a:blip>
          <a:srcRect/>
          <a:stretch/>
        </p:blipFill>
        <p:spPr>
          <a:xfrm>
            <a:off x="3310074" y="2793293"/>
            <a:ext cx="6032367" cy="1399667"/>
          </a:xfrm>
          <a:prstGeom prst="rect">
            <a:avLst/>
          </a:prstGeom>
        </p:spPr>
      </p:pic>
      <p:cxnSp>
        <p:nvCxnSpPr>
          <p:cNvPr id="11295" name="Straight Arrow Connector 11294">
            <a:extLst>
              <a:ext uri="{FF2B5EF4-FFF2-40B4-BE49-F238E27FC236}">
                <a16:creationId xmlns:a16="http://schemas.microsoft.com/office/drawing/2014/main" id="{A13FC616-CC92-0195-C2C5-54418549B439}"/>
              </a:ext>
            </a:extLst>
          </p:cNvPr>
          <p:cNvCxnSpPr>
            <a:cxnSpLocks/>
          </p:cNvCxnSpPr>
          <p:nvPr/>
        </p:nvCxnSpPr>
        <p:spPr>
          <a:xfrm>
            <a:off x="7973366" y="5176033"/>
            <a:ext cx="0" cy="441220"/>
          </a:xfrm>
          <a:prstGeom prst="straightConnector1">
            <a:avLst/>
          </a:prstGeom>
          <a:ln w="412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96" name="Cloud 11295">
            <a:extLst>
              <a:ext uri="{FF2B5EF4-FFF2-40B4-BE49-F238E27FC236}">
                <a16:creationId xmlns:a16="http://schemas.microsoft.com/office/drawing/2014/main" id="{9973E312-0A9D-AF2F-4A98-EBC0CCD23AAE}"/>
              </a:ext>
            </a:extLst>
          </p:cNvPr>
          <p:cNvSpPr/>
          <p:nvPr/>
        </p:nvSpPr>
        <p:spPr>
          <a:xfrm>
            <a:off x="3241193" y="5617253"/>
            <a:ext cx="6115845" cy="1001595"/>
          </a:xfrm>
          <a:prstGeom prst="clou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97" name="Straight Arrow Connector 11296">
            <a:extLst>
              <a:ext uri="{FF2B5EF4-FFF2-40B4-BE49-F238E27FC236}">
                <a16:creationId xmlns:a16="http://schemas.microsoft.com/office/drawing/2014/main" id="{7FC212D5-C71F-99B7-6265-3476DCF07948}"/>
              </a:ext>
            </a:extLst>
          </p:cNvPr>
          <p:cNvCxnSpPr>
            <a:cxnSpLocks/>
          </p:cNvCxnSpPr>
          <p:nvPr/>
        </p:nvCxnSpPr>
        <p:spPr>
          <a:xfrm>
            <a:off x="4605788" y="5179179"/>
            <a:ext cx="0" cy="514583"/>
          </a:xfrm>
          <a:prstGeom prst="straightConnector1">
            <a:avLst/>
          </a:prstGeom>
          <a:ln w="41275">
            <a:solidFill>
              <a:srgbClr val="144F14"/>
            </a:solidFill>
            <a:tailEnd type="triangle"/>
          </a:ln>
        </p:spPr>
        <p:style>
          <a:lnRef idx="1">
            <a:schemeClr val="accent1"/>
          </a:lnRef>
          <a:fillRef idx="0">
            <a:schemeClr val="accent1"/>
          </a:fillRef>
          <a:effectRef idx="0">
            <a:schemeClr val="accent1"/>
          </a:effectRef>
          <a:fontRef idx="minor">
            <a:schemeClr val="tx1"/>
          </a:fontRef>
        </p:style>
      </p:cxnSp>
      <p:sp>
        <p:nvSpPr>
          <p:cNvPr id="11298" name="TextBox 23">
            <a:extLst>
              <a:ext uri="{FF2B5EF4-FFF2-40B4-BE49-F238E27FC236}">
                <a16:creationId xmlns:a16="http://schemas.microsoft.com/office/drawing/2014/main" id="{05A72FB5-4056-97E1-48A9-902557C072E0}"/>
              </a:ext>
            </a:extLst>
          </p:cNvPr>
          <p:cNvSpPr txBox="1"/>
          <p:nvPr/>
        </p:nvSpPr>
        <p:spPr>
          <a:xfrm>
            <a:off x="5824583" y="7007554"/>
            <a:ext cx="1721008"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96074"/>
                </a:solidFill>
                <a:effectLst/>
                <a:uLnTx/>
                <a:uFillTx/>
                <a:latin typeface="Montserrat" pitchFamily="2" charset="77"/>
                <a:ea typeface="Calibri" panose="020F0502020204030204" pitchFamily="34" charset="0"/>
                <a:cs typeface="Times New Roman" panose="02020603050405020304" pitchFamily="18" charset="0"/>
              </a:rPr>
              <a:t>Public Cloud</a:t>
            </a:r>
            <a:endParaRPr kumimoji="0" lang="en-US" sz="1600" b="1" i="0" u="none" strike="noStrike" kern="1200" cap="none" spc="0" normalizeH="0" baseline="0" noProof="0">
              <a:ln>
                <a:noFill/>
              </a:ln>
              <a:solidFill>
                <a:srgbClr val="596074"/>
              </a:solidFill>
              <a:effectLst/>
              <a:uLnTx/>
              <a:uFillTx/>
              <a:latin typeface="Montserrat" pitchFamily="2" charset="77"/>
              <a:ea typeface="+mn-ea"/>
              <a:cs typeface="+mn-cs"/>
            </a:endParaRPr>
          </a:p>
        </p:txBody>
      </p:sp>
      <p:pic>
        <p:nvPicPr>
          <p:cNvPr id="11301" name="Picture 6">
            <a:extLst>
              <a:ext uri="{FF2B5EF4-FFF2-40B4-BE49-F238E27FC236}">
                <a16:creationId xmlns:a16="http://schemas.microsoft.com/office/drawing/2014/main" id="{4B43DBFA-98A4-F82C-10BA-ABB4D3832461}"/>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p:blipFill>
        <p:spPr bwMode="auto">
          <a:xfrm>
            <a:off x="5731402" y="5780466"/>
            <a:ext cx="683835" cy="609041"/>
          </a:xfrm>
          <a:prstGeom prst="rect">
            <a:avLst/>
          </a:prstGeom>
          <a:noFill/>
          <a:extLst>
            <a:ext uri="{909E8E84-426E-40DD-AFC4-6F175D3DCCD1}">
              <a14:hiddenFill xmlns:a14="http://schemas.microsoft.com/office/drawing/2010/main">
                <a:solidFill>
                  <a:srgbClr val="FFFFFF"/>
                </a:solidFill>
              </a14:hiddenFill>
            </a:ext>
          </a:extLst>
        </p:spPr>
      </p:pic>
      <p:sp>
        <p:nvSpPr>
          <p:cNvPr id="11302" name="TextBox 11301">
            <a:extLst>
              <a:ext uri="{FF2B5EF4-FFF2-40B4-BE49-F238E27FC236}">
                <a16:creationId xmlns:a16="http://schemas.microsoft.com/office/drawing/2014/main" id="{5A265E86-BED6-CA26-860D-803EAE273E21}"/>
              </a:ext>
            </a:extLst>
          </p:cNvPr>
          <p:cNvSpPr txBox="1"/>
          <p:nvPr/>
        </p:nvSpPr>
        <p:spPr>
          <a:xfrm>
            <a:off x="6167346" y="5800885"/>
            <a:ext cx="961354"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Google 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APIs</a:t>
            </a:r>
          </a:p>
        </p:txBody>
      </p:sp>
      <p:pic>
        <p:nvPicPr>
          <p:cNvPr id="11304" name="Picture 6">
            <a:extLst>
              <a:ext uri="{FF2B5EF4-FFF2-40B4-BE49-F238E27FC236}">
                <a16:creationId xmlns:a16="http://schemas.microsoft.com/office/drawing/2014/main" id="{D4F595A3-B7EF-0DBD-D186-722E8ECA9FB7}"/>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p:blipFill>
        <p:spPr bwMode="auto">
          <a:xfrm>
            <a:off x="4424695" y="5777942"/>
            <a:ext cx="683836" cy="609042"/>
          </a:xfrm>
          <a:prstGeom prst="rect">
            <a:avLst/>
          </a:prstGeom>
          <a:noFill/>
          <a:extLst>
            <a:ext uri="{909E8E84-426E-40DD-AFC4-6F175D3DCCD1}">
              <a14:hiddenFill xmlns:a14="http://schemas.microsoft.com/office/drawing/2010/main">
                <a:solidFill>
                  <a:srgbClr val="FFFFFF"/>
                </a:solidFill>
              </a14:hiddenFill>
            </a:ext>
          </a:extLst>
        </p:spPr>
      </p:pic>
      <p:sp>
        <p:nvSpPr>
          <p:cNvPr id="11305" name="TextBox 11304">
            <a:extLst>
              <a:ext uri="{FF2B5EF4-FFF2-40B4-BE49-F238E27FC236}">
                <a16:creationId xmlns:a16="http://schemas.microsoft.com/office/drawing/2014/main" id="{A54A6F18-3D4E-0D86-AAEE-574C0067D248}"/>
              </a:ext>
            </a:extLst>
          </p:cNvPr>
          <p:cNvSpPr txBox="1"/>
          <p:nvPr/>
        </p:nvSpPr>
        <p:spPr>
          <a:xfrm>
            <a:off x="4865093" y="5800885"/>
            <a:ext cx="101444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Google private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APIs</a:t>
            </a:r>
          </a:p>
        </p:txBody>
      </p:sp>
      <p:pic>
        <p:nvPicPr>
          <p:cNvPr id="38" name="Picture 37" descr="Android Logo, symbol, meaning, history, PNG, brand">
            <a:extLst>
              <a:ext uri="{FF2B5EF4-FFF2-40B4-BE49-F238E27FC236}">
                <a16:creationId xmlns:a16="http://schemas.microsoft.com/office/drawing/2014/main" id="{80F8005B-64F6-0B63-791F-FCA078788C5C}"/>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445499" y="4764564"/>
            <a:ext cx="1324633" cy="74510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pi, code, gear, programming, website icon - Download on Iconfinder">
            <a:extLst>
              <a:ext uri="{FF2B5EF4-FFF2-40B4-BE49-F238E27FC236}">
                <a16:creationId xmlns:a16="http://schemas.microsoft.com/office/drawing/2014/main" id="{56B3D7F9-D150-6E9E-1F39-DFF9BE1C7AEC}"/>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7023128" y="5717770"/>
            <a:ext cx="735614" cy="7356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1AF4CAB-EE40-618D-B468-AB9263837BFB}"/>
              </a:ext>
            </a:extLst>
          </p:cNvPr>
          <p:cNvSpPr txBox="1"/>
          <p:nvPr/>
        </p:nvSpPr>
        <p:spPr>
          <a:xfrm>
            <a:off x="7625376" y="5800885"/>
            <a:ext cx="78903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Other Services APIs</a:t>
            </a:r>
          </a:p>
        </p:txBody>
      </p:sp>
      <p:sp>
        <p:nvSpPr>
          <p:cNvPr id="3" name="TextBox 30">
            <a:extLst>
              <a:ext uri="{FF2B5EF4-FFF2-40B4-BE49-F238E27FC236}">
                <a16:creationId xmlns:a16="http://schemas.microsoft.com/office/drawing/2014/main" id="{EDBFD57B-C596-BD55-35C1-24A6D0CF10DE}"/>
              </a:ext>
            </a:extLst>
          </p:cNvPr>
          <p:cNvSpPr txBox="1"/>
          <p:nvPr/>
        </p:nvSpPr>
        <p:spPr>
          <a:xfrm>
            <a:off x="9618784" y="5577846"/>
            <a:ext cx="2473631" cy="11233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Device Agnostic</a:t>
            </a:r>
          </a:p>
          <a:p>
            <a:pPr marL="285750" marR="0" lvl="0" indent="-285750"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Platform Agnostic</a:t>
            </a:r>
          </a:p>
          <a:p>
            <a:pPr marL="285750" marR="0" lvl="0" indent="-285750"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400" b="1" kern="0">
                <a:latin typeface="Montserrat" pitchFamily="2" charset="77"/>
                <a:ea typeface="Calibri" panose="020F0502020204030204" pitchFamily="34" charset="0"/>
                <a:cs typeface="Times New Roman" panose="02020603050405020304" pitchFamily="18" charset="0"/>
              </a:rPr>
              <a:t>Framework Agnostic</a:t>
            </a:r>
          </a:p>
          <a:p>
            <a:pPr marL="285750" marR="0" lvl="0" indent="-285750"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400" b="1" kern="0">
                <a:latin typeface="Montserrat" pitchFamily="2" charset="77"/>
                <a:ea typeface="Calibri" panose="020F0502020204030204" pitchFamily="34" charset="0"/>
                <a:cs typeface="Times New Roman" panose="02020603050405020304" pitchFamily="18" charset="0"/>
              </a:rPr>
              <a:t>Plugins Architecture</a:t>
            </a:r>
          </a:p>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100" b="1" i="0" u="none" strike="noStrike" kern="0" cap="none" spc="0" normalizeH="0" baseline="0" noProof="0">
              <a:ln>
                <a:noFill/>
              </a:ln>
              <a:solidFill>
                <a:srgbClr val="0070C0"/>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6B25B458-79A1-0ADF-3348-ED5F182C2290}"/>
              </a:ext>
            </a:extLst>
          </p:cNvPr>
          <p:cNvSpPr/>
          <p:nvPr/>
        </p:nvSpPr>
        <p:spPr>
          <a:xfrm>
            <a:off x="5228014" y="4358072"/>
            <a:ext cx="2194560" cy="742702"/>
          </a:xfrm>
          <a:prstGeom prst="rect">
            <a:avLst/>
          </a:prstGeom>
          <a:solidFill>
            <a:srgbClr val="2A61D9"/>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HarmonyOS SDK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C0D40E5-0147-083D-F65A-2FAB30E65AC7}"/>
              </a:ext>
            </a:extLst>
          </p:cNvPr>
          <p:cNvSpPr/>
          <p:nvPr/>
        </p:nvSpPr>
        <p:spPr>
          <a:xfrm>
            <a:off x="5228015" y="4935855"/>
            <a:ext cx="2194560" cy="426236"/>
          </a:xfrm>
          <a:prstGeom prst="rect">
            <a:avLst/>
          </a:prstGeom>
          <a:solidFill>
            <a:srgbClr val="00000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         </a:t>
            </a:r>
          </a:p>
        </p:txBody>
      </p:sp>
      <p:sp>
        <p:nvSpPr>
          <p:cNvPr id="16" name="Rectangle 15">
            <a:extLst>
              <a:ext uri="{FF2B5EF4-FFF2-40B4-BE49-F238E27FC236}">
                <a16:creationId xmlns:a16="http://schemas.microsoft.com/office/drawing/2014/main" id="{C62BD72D-1215-4E67-0743-9F61A78F2AA3}"/>
              </a:ext>
            </a:extLst>
          </p:cNvPr>
          <p:cNvSpPr/>
          <p:nvPr/>
        </p:nvSpPr>
        <p:spPr>
          <a:xfrm>
            <a:off x="7445600" y="4358072"/>
            <a:ext cx="2194560" cy="742702"/>
          </a:xfrm>
          <a:prstGeom prst="rect">
            <a:avLst/>
          </a:prstGeom>
          <a:solidFill>
            <a:srgbClr val="FCC00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Apple iOS SDK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DC0E0AC4-EE9D-2190-B77B-F08D9370D027}"/>
              </a:ext>
            </a:extLst>
          </p:cNvPr>
          <p:cNvSpPr/>
          <p:nvPr/>
        </p:nvSpPr>
        <p:spPr>
          <a:xfrm>
            <a:off x="7445601" y="4935855"/>
            <a:ext cx="2194560" cy="426236"/>
          </a:xfrm>
          <a:prstGeom prst="rect">
            <a:avLst/>
          </a:prstGeom>
          <a:solidFill>
            <a:srgbClr val="B87A0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         </a:t>
            </a:r>
          </a:p>
        </p:txBody>
      </p:sp>
      <p:pic>
        <p:nvPicPr>
          <p:cNvPr id="4107" name="Picture 6">
            <a:extLst>
              <a:ext uri="{FF2B5EF4-FFF2-40B4-BE49-F238E27FC236}">
                <a16:creationId xmlns:a16="http://schemas.microsoft.com/office/drawing/2014/main" id="{CD279BE0-25D8-3E29-F558-5BAB37BF2FA6}"/>
              </a:ext>
            </a:extLst>
          </p:cNvPr>
          <p:cNvPicPr>
            <a:picLocks noChangeAspect="1" noChangeArrowheads="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a:ext>
            </a:extLst>
          </a:blip>
          <a:srcRect/>
          <a:stretch/>
        </p:blipFill>
        <p:spPr bwMode="auto">
          <a:xfrm>
            <a:off x="8192444" y="4796685"/>
            <a:ext cx="681402" cy="6814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4107">
            <a:extLst>
              <a:ext uri="{FF2B5EF4-FFF2-40B4-BE49-F238E27FC236}">
                <a16:creationId xmlns:a16="http://schemas.microsoft.com/office/drawing/2014/main" id="{5A4DB388-8A02-8B18-F545-0C79436149D2}"/>
              </a:ext>
            </a:extLst>
          </p:cNvPr>
          <p:cNvPicPr>
            <a:picLocks noChangeAspect="1" noChangeArrowheads="1"/>
          </p:cNvPicPr>
          <p:nvPr/>
        </p:nvPicPr>
        <p:blipFill>
          <a:blip r:embed="rId26" cstate="print">
            <a:extLst>
              <a:ext uri="{BEBA8EAE-BF5A-486C-A8C5-ECC9F3942E4B}">
                <a14:imgProps xmlns:a14="http://schemas.microsoft.com/office/drawing/2010/main">
                  <a14:imgLayer r:embed="rId27">
                    <a14:imgEffect>
                      <a14:colorTemperature colorTemp="11500"/>
                    </a14:imgEffect>
                    <a14:imgEffect>
                      <a14:saturation sat="166000"/>
                    </a14:imgEffect>
                    <a14:imgEffect>
                      <a14:brightnessContrast bright="100000"/>
                    </a14:imgEffect>
                  </a14:imgLayer>
                </a14:imgProps>
              </a:ext>
              <a:ext uri="{28A0092B-C50C-407E-A947-70E740481C1C}">
                <a14:useLocalDpi xmlns:a14="http://schemas.microsoft.com/office/drawing/2010/main"/>
              </a:ext>
            </a:extLst>
          </a:blip>
          <a:srcRect/>
          <a:stretch/>
        </p:blipFill>
        <p:spPr bwMode="auto">
          <a:xfrm>
            <a:off x="5660131" y="5046235"/>
            <a:ext cx="1286325" cy="2381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white text on a black background&#10;&#10;Description automatically generated">
            <a:extLst>
              <a:ext uri="{FF2B5EF4-FFF2-40B4-BE49-F238E27FC236}">
                <a16:creationId xmlns:a16="http://schemas.microsoft.com/office/drawing/2014/main" id="{0A126851-49C7-7E7D-3851-7FF4C58073A2}"/>
              </a:ext>
            </a:extLst>
          </p:cNvPr>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5410815" y="5010601"/>
            <a:ext cx="1830404" cy="289011"/>
          </a:xfrm>
          <a:prstGeom prst="rect">
            <a:avLst/>
          </a:prstGeom>
        </p:spPr>
      </p:pic>
      <p:sp>
        <p:nvSpPr>
          <p:cNvPr id="28" name="TextBox 27">
            <a:extLst>
              <a:ext uri="{FF2B5EF4-FFF2-40B4-BE49-F238E27FC236}">
                <a16:creationId xmlns:a16="http://schemas.microsoft.com/office/drawing/2014/main" id="{29112766-F47F-ADF6-B47C-489F5154E4FF}"/>
              </a:ext>
            </a:extLst>
          </p:cNvPr>
          <p:cNvSpPr txBox="1"/>
          <p:nvPr/>
        </p:nvSpPr>
        <p:spPr>
          <a:xfrm>
            <a:off x="10848333" y="4420560"/>
            <a:ext cx="706185" cy="430887"/>
          </a:xfrm>
          <a:prstGeom prst="rect">
            <a:avLst/>
          </a:prstGeom>
          <a:noFill/>
        </p:spPr>
        <p:txBody>
          <a:bodyPr wrap="square">
            <a:spAutoFit/>
          </a:bodyPr>
          <a:lstStyle/>
          <a:p>
            <a:r>
              <a:rPr lang="en-US" sz="1100" b="1" kern="0">
                <a:latin typeface="Montserrat" pitchFamily="2" charset="77"/>
                <a:cs typeface="Times New Roman" panose="02020603050405020304" pitchFamily="18" charset="0"/>
              </a:rPr>
              <a:t>+ TV</a:t>
            </a:r>
          </a:p>
          <a:p>
            <a:r>
              <a:rPr lang="en-US" sz="1100" b="1" kern="0">
                <a:latin typeface="Montserrat" pitchFamily="2" charset="77"/>
                <a:cs typeface="Times New Roman" panose="02020603050405020304" pitchFamily="18" charset="0"/>
              </a:rPr>
              <a:t>+ Auto</a:t>
            </a:r>
          </a:p>
        </p:txBody>
      </p:sp>
      <p:sp>
        <p:nvSpPr>
          <p:cNvPr id="29" name="TextBox 28">
            <a:extLst>
              <a:ext uri="{FF2B5EF4-FFF2-40B4-BE49-F238E27FC236}">
                <a16:creationId xmlns:a16="http://schemas.microsoft.com/office/drawing/2014/main" id="{89BBDBF6-6175-A0B8-D61A-B3F5B83FC104}"/>
              </a:ext>
            </a:extLst>
          </p:cNvPr>
          <p:cNvSpPr txBox="1"/>
          <p:nvPr/>
        </p:nvSpPr>
        <p:spPr>
          <a:xfrm>
            <a:off x="975667" y="234696"/>
            <a:ext cx="11036661" cy="584775"/>
          </a:xfrm>
          <a:prstGeom prst="rect">
            <a:avLst/>
          </a:prstGeom>
          <a:noFill/>
        </p:spPr>
        <p:txBody>
          <a:bodyPr wrap="square" lIns="91440" tIns="45720" rIns="91440" bIns="45720" rtlCol="0" anchor="b">
            <a:spAutoFit/>
          </a:bodyPr>
          <a:lstStyle>
            <a:defPPr>
              <a:defRPr lang="en-SV"/>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defTabSz="457200"/>
            <a:r>
              <a:rPr lang="en-US" sz="3200" b="0">
                <a:solidFill>
                  <a:schemeClr val="tx1"/>
                </a:solidFill>
                <a:latin typeface="Montserrat"/>
              </a:rPr>
              <a:t>OMH 2.0-3.0 Future Roadmap</a:t>
            </a:r>
          </a:p>
        </p:txBody>
      </p:sp>
    </p:spTree>
    <p:extLst>
      <p:ext uri="{BB962C8B-B14F-4D97-AF65-F5344CB8AC3E}">
        <p14:creationId xmlns:p14="http://schemas.microsoft.com/office/powerpoint/2010/main" val="423620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5">
            <a:extLst>
              <a:ext uri="{FF2B5EF4-FFF2-40B4-BE49-F238E27FC236}">
                <a16:creationId xmlns:a16="http://schemas.microsoft.com/office/drawing/2014/main" id="{FC96A7F0-A24D-3A5D-D331-DCDB7772DB05}"/>
              </a:ext>
            </a:extLst>
          </p:cNvPr>
          <p:cNvCxnSpPr>
            <a:cxnSpLocks/>
          </p:cNvCxnSpPr>
          <p:nvPr/>
        </p:nvCxnSpPr>
        <p:spPr>
          <a:xfrm>
            <a:off x="2269117"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7">
            <a:extLst>
              <a:ext uri="{FF2B5EF4-FFF2-40B4-BE49-F238E27FC236}">
                <a16:creationId xmlns:a16="http://schemas.microsoft.com/office/drawing/2014/main" id="{56B3C36D-0610-A0CB-8769-0A2BF270D8D9}"/>
              </a:ext>
            </a:extLst>
          </p:cNvPr>
          <p:cNvCxnSpPr>
            <a:cxnSpLocks/>
          </p:cNvCxnSpPr>
          <p:nvPr/>
        </p:nvCxnSpPr>
        <p:spPr>
          <a:xfrm>
            <a:off x="3563369"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8">
            <a:extLst>
              <a:ext uri="{FF2B5EF4-FFF2-40B4-BE49-F238E27FC236}">
                <a16:creationId xmlns:a16="http://schemas.microsoft.com/office/drawing/2014/main" id="{34D43131-3E1B-4E19-BC70-E7F894F043B7}"/>
              </a:ext>
            </a:extLst>
          </p:cNvPr>
          <p:cNvCxnSpPr>
            <a:cxnSpLocks/>
          </p:cNvCxnSpPr>
          <p:nvPr/>
        </p:nvCxnSpPr>
        <p:spPr>
          <a:xfrm>
            <a:off x="4945906"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Arrow Connector 9">
            <a:extLst>
              <a:ext uri="{FF2B5EF4-FFF2-40B4-BE49-F238E27FC236}">
                <a16:creationId xmlns:a16="http://schemas.microsoft.com/office/drawing/2014/main" id="{B2DD2694-4DFA-BA8D-142F-155FE9ED8147}"/>
              </a:ext>
            </a:extLst>
          </p:cNvPr>
          <p:cNvCxnSpPr>
            <a:cxnSpLocks/>
          </p:cNvCxnSpPr>
          <p:nvPr/>
        </p:nvCxnSpPr>
        <p:spPr>
          <a:xfrm>
            <a:off x="6911861"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10">
            <a:extLst>
              <a:ext uri="{FF2B5EF4-FFF2-40B4-BE49-F238E27FC236}">
                <a16:creationId xmlns:a16="http://schemas.microsoft.com/office/drawing/2014/main" id="{4D301DF8-7A04-43A6-A86D-F36CC34F7C6A}"/>
              </a:ext>
            </a:extLst>
          </p:cNvPr>
          <p:cNvCxnSpPr>
            <a:cxnSpLocks/>
          </p:cNvCxnSpPr>
          <p:nvPr/>
        </p:nvCxnSpPr>
        <p:spPr>
          <a:xfrm>
            <a:off x="11111425"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Arrow Connector 10">
            <a:extLst>
              <a:ext uri="{FF2B5EF4-FFF2-40B4-BE49-F238E27FC236}">
                <a16:creationId xmlns:a16="http://schemas.microsoft.com/office/drawing/2014/main" id="{F0662160-A93F-47A2-38AE-219F3EF6CE4F}"/>
              </a:ext>
            </a:extLst>
          </p:cNvPr>
          <p:cNvCxnSpPr>
            <a:cxnSpLocks/>
          </p:cNvCxnSpPr>
          <p:nvPr/>
        </p:nvCxnSpPr>
        <p:spPr>
          <a:xfrm>
            <a:off x="9698097"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Arrow Connector 10">
            <a:extLst>
              <a:ext uri="{FF2B5EF4-FFF2-40B4-BE49-F238E27FC236}">
                <a16:creationId xmlns:a16="http://schemas.microsoft.com/office/drawing/2014/main" id="{0BCB3173-DEE6-2150-B9C6-28BBA658AB54}"/>
              </a:ext>
            </a:extLst>
          </p:cNvPr>
          <p:cNvCxnSpPr>
            <a:cxnSpLocks/>
          </p:cNvCxnSpPr>
          <p:nvPr/>
        </p:nvCxnSpPr>
        <p:spPr>
          <a:xfrm>
            <a:off x="8282720"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4">
            <a:extLst>
              <a:ext uri="{FF2B5EF4-FFF2-40B4-BE49-F238E27FC236}">
                <a16:creationId xmlns:a16="http://schemas.microsoft.com/office/drawing/2014/main" id="{77CD566C-596F-F831-22CD-BCCA719E2824}"/>
              </a:ext>
            </a:extLst>
          </p:cNvPr>
          <p:cNvCxnSpPr>
            <a:cxnSpLocks/>
          </p:cNvCxnSpPr>
          <p:nvPr/>
        </p:nvCxnSpPr>
        <p:spPr>
          <a:xfrm>
            <a:off x="890641"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77" name="Rounded Rectangle 76">
            <a:extLst>
              <a:ext uri="{FF2B5EF4-FFF2-40B4-BE49-F238E27FC236}">
                <a16:creationId xmlns:a16="http://schemas.microsoft.com/office/drawing/2014/main" id="{76059CB0-2903-0237-C2C5-7B113772D89A}"/>
              </a:ext>
            </a:extLst>
          </p:cNvPr>
          <p:cNvSpPr/>
          <p:nvPr/>
        </p:nvSpPr>
        <p:spPr>
          <a:xfrm>
            <a:off x="10557535" y="4715189"/>
            <a:ext cx="1376953" cy="1621714"/>
          </a:xfrm>
          <a:prstGeom prst="roundRect">
            <a:avLst/>
          </a:prstGeom>
          <a:solidFill>
            <a:srgbClr val="FFF0F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sp>
        <p:nvSpPr>
          <p:cNvPr id="76" name="Rounded Rectangle 75">
            <a:extLst>
              <a:ext uri="{FF2B5EF4-FFF2-40B4-BE49-F238E27FC236}">
                <a16:creationId xmlns:a16="http://schemas.microsoft.com/office/drawing/2014/main" id="{97941D75-C4C3-33CA-7762-2AF391ADD766}"/>
              </a:ext>
            </a:extLst>
          </p:cNvPr>
          <p:cNvSpPr/>
          <p:nvPr/>
        </p:nvSpPr>
        <p:spPr>
          <a:xfrm>
            <a:off x="4368803" y="4703637"/>
            <a:ext cx="1465890" cy="1624738"/>
          </a:xfrm>
          <a:prstGeom prst="roundRect">
            <a:avLst/>
          </a:prstGeom>
          <a:solidFill>
            <a:srgbClr val="EFFAFA"/>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pic>
        <p:nvPicPr>
          <p:cNvPr id="70" name="Picture 2">
            <a:extLst>
              <a:ext uri="{FF2B5EF4-FFF2-40B4-BE49-F238E27FC236}">
                <a16:creationId xmlns:a16="http://schemas.microsoft.com/office/drawing/2014/main" id="{B7874286-EDCF-94DE-0F0A-050BD69EE54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4591476" y="5047781"/>
            <a:ext cx="1117575" cy="6286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72329B4-B757-7815-F771-F4BBC436161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9330928" y="3435798"/>
            <a:ext cx="750382" cy="4220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Download - SVG - All Vector Logo">
            <a:extLst>
              <a:ext uri="{FF2B5EF4-FFF2-40B4-BE49-F238E27FC236}">
                <a16:creationId xmlns:a16="http://schemas.microsoft.com/office/drawing/2014/main" id="{A36DE892-89EE-0192-5B90-7D4F7B69CD5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213029" y="3236953"/>
            <a:ext cx="1389924" cy="7721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cora Announces the Acquisition of Excellarate, Strengthening Its  Capabilities in HealthTech, FinTech and InsurTech">
            <a:extLst>
              <a:ext uri="{FF2B5EF4-FFF2-40B4-BE49-F238E27FC236}">
                <a16:creationId xmlns:a16="http://schemas.microsoft.com/office/drawing/2014/main" id="{C737B5F1-3614-9B04-0B9D-0754752F943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73446" y="3287752"/>
            <a:ext cx="1275340" cy="670582"/>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147DF2C1-9406-3862-5A92-0C9C432BDBDE}"/>
              </a:ext>
            </a:extLst>
          </p:cNvPr>
          <p:cNvSpPr/>
          <p:nvPr/>
        </p:nvSpPr>
        <p:spPr>
          <a:xfrm>
            <a:off x="6180165" y="4715189"/>
            <a:ext cx="4175621" cy="1624738"/>
          </a:xfrm>
          <a:prstGeom prst="roundRect">
            <a:avLst/>
          </a:prstGeom>
          <a:solidFill>
            <a:srgbClr val="FFF0F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sp>
        <p:nvSpPr>
          <p:cNvPr id="54" name="TextBox 12">
            <a:extLst>
              <a:ext uri="{FF2B5EF4-FFF2-40B4-BE49-F238E27FC236}">
                <a16:creationId xmlns:a16="http://schemas.microsoft.com/office/drawing/2014/main" id="{5F55EF81-D7F7-88E8-85B4-A4ED3D05D0EC}"/>
              </a:ext>
            </a:extLst>
          </p:cNvPr>
          <p:cNvSpPr txBox="1"/>
          <p:nvPr/>
        </p:nvSpPr>
        <p:spPr>
          <a:xfrm>
            <a:off x="117566" y="1542695"/>
            <a:ext cx="1550851"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Phase 1.0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Project Kickoff</a:t>
            </a:r>
            <a:b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b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Kickoff work with SOW partner (</a:t>
            </a:r>
            <a:r>
              <a:rPr kumimoji="0" lang="en-US" sz="1000" b="0" i="0" u="none" strike="noStrike" kern="1200" cap="none" spc="0" normalizeH="0" baseline="0" noProof="0" err="1">
                <a:ln>
                  <a:noFill/>
                </a:ln>
                <a:solidFill>
                  <a:srgbClr val="595957"/>
                </a:solidFill>
                <a:effectLst/>
                <a:uLnTx/>
                <a:uFillTx/>
                <a:latin typeface="Montserrat"/>
                <a:ea typeface="微软雅黑"/>
                <a:cs typeface="Arial"/>
              </a:rPr>
              <a:t>Encora</a:t>
            </a:r>
            <a:r>
              <a:rPr kumimoji="0" lang="en-US" sz="1000" b="0" i="0" u="none" strike="noStrike" kern="1200" cap="none" spc="0" normalizeH="0" baseline="0" noProof="0">
                <a:ln>
                  <a:noFill/>
                </a:ln>
                <a:solidFill>
                  <a:srgbClr val="595957"/>
                </a:solidFill>
                <a:effectLst/>
                <a:uLnTx/>
                <a:uFillTx/>
                <a:latin typeface="Montserrat"/>
                <a:ea typeface="微软雅黑"/>
                <a:cs typeface="Arial"/>
              </a:rPr>
              <a: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SDK Research &amp; Setup</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panose="020B0503020204020204" pitchFamily="34" charset="-122"/>
              <a:cs typeface="Arial"/>
            </a:endParaRPr>
          </a:p>
        </p:txBody>
      </p:sp>
      <p:sp>
        <p:nvSpPr>
          <p:cNvPr id="56" name="TextBox 19">
            <a:extLst>
              <a:ext uri="{FF2B5EF4-FFF2-40B4-BE49-F238E27FC236}">
                <a16:creationId xmlns:a16="http://schemas.microsoft.com/office/drawing/2014/main" id="{BC995BB8-DBE3-8625-EA21-3223EA2789C9}"/>
              </a:ext>
            </a:extLst>
          </p:cNvPr>
          <p:cNvSpPr txBox="1"/>
          <p:nvPr/>
        </p:nvSpPr>
        <p:spPr>
          <a:xfrm>
            <a:off x="2795613" y="1538894"/>
            <a:ext cx="155085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Login &amp; Auth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Back &amp; Storage</a:t>
            </a:r>
            <a:b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b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Finish 2 additional features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Sample apps integration</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sp>
        <p:nvSpPr>
          <p:cNvPr id="58" name="TextBox 20">
            <a:extLst>
              <a:ext uri="{FF2B5EF4-FFF2-40B4-BE49-F238E27FC236}">
                <a16:creationId xmlns:a16="http://schemas.microsoft.com/office/drawing/2014/main" id="{4C8AD96A-67DF-259D-BCA7-29044215F81E}"/>
              </a:ext>
            </a:extLst>
          </p:cNvPr>
          <p:cNvSpPr txBox="1"/>
          <p:nvPr/>
        </p:nvSpPr>
        <p:spPr>
          <a:xfrm>
            <a:off x="4198289" y="1544244"/>
            <a:ext cx="1511278"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Phase 1.0 Completed Publish via </a:t>
            </a:r>
            <a:r>
              <a:rPr kumimoji="0" lang="en-US" sz="900" b="1" i="0" u="none" strike="noStrike" kern="1200" cap="none" spc="0" normalizeH="0" baseline="0" noProof="0" err="1">
                <a:ln>
                  <a:noFill/>
                </a:ln>
                <a:solidFill>
                  <a:srgbClr val="595957"/>
                </a:solidFill>
                <a:effectLst/>
                <a:uLnTx/>
                <a:uFillTx/>
                <a:latin typeface="Montserrat" pitchFamily="2" charset="77"/>
                <a:ea typeface="微软雅黑"/>
                <a:cs typeface="Arial"/>
              </a:rPr>
              <a:t>Github</a:t>
            </a:r>
            <a:b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b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OMH 1.0 Release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Documentation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Sample apps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Website / Social Media Setup</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Bug fixes &amp; updates</a:t>
            </a:r>
            <a:endParaRPr kumimoji="0" lang="en-US" sz="1200" b="0"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12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sp>
        <p:nvSpPr>
          <p:cNvPr id="62" name="TextBox 27">
            <a:extLst>
              <a:ext uri="{FF2B5EF4-FFF2-40B4-BE49-F238E27FC236}">
                <a16:creationId xmlns:a16="http://schemas.microsoft.com/office/drawing/2014/main" id="{83D2F6E1-57B0-7C0B-4BEB-DBBD3803E43C}"/>
              </a:ext>
            </a:extLst>
          </p:cNvPr>
          <p:cNvSpPr txBox="1"/>
          <p:nvPr/>
        </p:nvSpPr>
        <p:spPr>
          <a:xfrm>
            <a:off x="1485789" y="1543850"/>
            <a:ext cx="1582700" cy="11233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Maps &amp;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Core Plugin</a:t>
            </a:r>
            <a:b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b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Finish 2 features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LF Research Whitepaper Draft</a:t>
            </a:r>
          </a:p>
        </p:txBody>
      </p:sp>
      <p:sp>
        <p:nvSpPr>
          <p:cNvPr id="6" name="Left Brace 5">
            <a:extLst>
              <a:ext uri="{FF2B5EF4-FFF2-40B4-BE49-F238E27FC236}">
                <a16:creationId xmlns:a16="http://schemas.microsoft.com/office/drawing/2014/main" id="{69575919-D55E-6E1F-021D-9BE68F0EA976}"/>
              </a:ext>
            </a:extLst>
          </p:cNvPr>
          <p:cNvSpPr/>
          <p:nvPr/>
        </p:nvSpPr>
        <p:spPr>
          <a:xfrm rot="16200000">
            <a:off x="2860009" y="1194395"/>
            <a:ext cx="401360" cy="5672027"/>
          </a:xfrm>
          <a:prstGeom prst="leftBrace">
            <a:avLst>
              <a:gd name="adj1" fmla="val 8333"/>
              <a:gd name="adj2" fmla="val 35325"/>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Montserrat" pitchFamily="2" charset="77"/>
              <a:ea typeface="Microsoft YaHei Light"/>
              <a:cs typeface="+mn-cs"/>
            </a:endParaRPr>
          </a:p>
        </p:txBody>
      </p:sp>
      <p:sp>
        <p:nvSpPr>
          <p:cNvPr id="10" name="Left Brace 9">
            <a:extLst>
              <a:ext uri="{FF2B5EF4-FFF2-40B4-BE49-F238E27FC236}">
                <a16:creationId xmlns:a16="http://schemas.microsoft.com/office/drawing/2014/main" id="{3D2F7BA3-4BDD-21E7-6A3B-D9929940867A}"/>
              </a:ext>
            </a:extLst>
          </p:cNvPr>
          <p:cNvSpPr/>
          <p:nvPr/>
        </p:nvSpPr>
        <p:spPr>
          <a:xfrm rot="16200000">
            <a:off x="8063747" y="1939049"/>
            <a:ext cx="401360" cy="4182718"/>
          </a:xfrm>
          <a:prstGeom prst="leftBrace">
            <a:avLst>
              <a:gd name="adj1" fmla="val 8333"/>
              <a:gd name="adj2" fmla="val 4947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Montserrat" pitchFamily="2" charset="77"/>
              <a:ea typeface="Microsoft YaHei Light"/>
              <a:cs typeface="+mn-cs"/>
            </a:endParaRPr>
          </a:p>
        </p:txBody>
      </p:sp>
      <p:sp>
        <p:nvSpPr>
          <p:cNvPr id="20" name="TextBox 19">
            <a:extLst>
              <a:ext uri="{FF2B5EF4-FFF2-40B4-BE49-F238E27FC236}">
                <a16:creationId xmlns:a16="http://schemas.microsoft.com/office/drawing/2014/main" id="{12E60368-3298-44CE-C39F-1FE3407974D2}"/>
              </a:ext>
            </a:extLst>
          </p:cNvPr>
          <p:cNvSpPr txBox="1"/>
          <p:nvPr/>
        </p:nvSpPr>
        <p:spPr>
          <a:xfrm>
            <a:off x="271329" y="4380486"/>
            <a:ext cx="3896801"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0C0"/>
                </a:solidFill>
                <a:effectLst/>
                <a:uLnTx/>
                <a:uFillTx/>
                <a:latin typeface="Montserrat" pitchFamily="2" charset="77"/>
                <a:ea typeface="Microsoft YaHei Light"/>
                <a:cs typeface="+mn-cs"/>
              </a:rPr>
              <a:t>1.0 Features</a:t>
            </a:r>
          </a:p>
        </p:txBody>
      </p:sp>
      <p:sp>
        <p:nvSpPr>
          <p:cNvPr id="22" name="Slide Number Placeholder 4">
            <a:extLst>
              <a:ext uri="{FF2B5EF4-FFF2-40B4-BE49-F238E27FC236}">
                <a16:creationId xmlns:a16="http://schemas.microsoft.com/office/drawing/2014/main" id="{9C67B357-CE1D-89A0-EBBB-24B975FB21B5}"/>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Montserrat" pitchFamily="2" charset="77"/>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srgbClr val="595957"/>
              </a:solidFill>
              <a:effectLst/>
              <a:uLnTx/>
              <a:uFillTx/>
              <a:latin typeface="Montserrat" pitchFamily="2" charset="77"/>
              <a:ea typeface="Microsoft YaHei Light"/>
              <a:cs typeface="+mn-cs"/>
            </a:endParaRPr>
          </a:p>
        </p:txBody>
      </p:sp>
      <p:pic>
        <p:nvPicPr>
          <p:cNvPr id="3" name="Picture 4">
            <a:extLst>
              <a:ext uri="{FF2B5EF4-FFF2-40B4-BE49-F238E27FC236}">
                <a16:creationId xmlns:a16="http://schemas.microsoft.com/office/drawing/2014/main" id="{A1D6100E-BD98-5D8A-27FD-B2E52185D13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1328031" y="4747207"/>
            <a:ext cx="933366" cy="933366"/>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a:extLst>
              <a:ext uri="{FF2B5EF4-FFF2-40B4-BE49-F238E27FC236}">
                <a16:creationId xmlns:a16="http://schemas.microsoft.com/office/drawing/2014/main" id="{55B44E3D-EDF0-CA63-6324-61CDC5EACF8A}"/>
              </a:ext>
            </a:extLst>
          </p:cNvPr>
          <p:cNvSpPr/>
          <p:nvPr/>
        </p:nvSpPr>
        <p:spPr>
          <a:xfrm>
            <a:off x="271329" y="4703637"/>
            <a:ext cx="3896801" cy="1624738"/>
          </a:xfrm>
          <a:prstGeom prst="roundRect">
            <a:avLst/>
          </a:prstGeom>
          <a:solidFill>
            <a:srgbClr val="EFFAFA"/>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pic>
        <p:nvPicPr>
          <p:cNvPr id="25" name="Picture 4">
            <a:extLst>
              <a:ext uri="{FF2B5EF4-FFF2-40B4-BE49-F238E27FC236}">
                <a16:creationId xmlns:a16="http://schemas.microsoft.com/office/drawing/2014/main" id="{F3170BC0-3356-ACDB-9C1F-B545553BB94B}"/>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a:ext>
            </a:extLst>
          </a:blip>
          <a:srcRect/>
          <a:stretch/>
        </p:blipFill>
        <p:spPr bwMode="auto">
          <a:xfrm>
            <a:off x="1748678" y="4853713"/>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58EFD012-2BD8-21A0-D91F-1689ADCD2BD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p:blipFill>
        <p:spPr bwMode="auto">
          <a:xfrm>
            <a:off x="2943075" y="4855772"/>
            <a:ext cx="921004" cy="9210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BB258EB-6491-B01F-0B0C-CBB56C9FFCFC}"/>
              </a:ext>
            </a:extLst>
          </p:cNvPr>
          <p:cNvSpPr txBox="1"/>
          <p:nvPr/>
        </p:nvSpPr>
        <p:spPr>
          <a:xfrm>
            <a:off x="379915" y="5813722"/>
            <a:ext cx="115547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Location</a:t>
            </a:r>
          </a:p>
        </p:txBody>
      </p:sp>
      <p:sp>
        <p:nvSpPr>
          <p:cNvPr id="29" name="TextBox 28">
            <a:extLst>
              <a:ext uri="{FF2B5EF4-FFF2-40B4-BE49-F238E27FC236}">
                <a16:creationId xmlns:a16="http://schemas.microsoft.com/office/drawing/2014/main" id="{576FD175-5045-5E15-EF0D-BF54F448E8BE}"/>
              </a:ext>
            </a:extLst>
          </p:cNvPr>
          <p:cNvSpPr txBox="1"/>
          <p:nvPr/>
        </p:nvSpPr>
        <p:spPr>
          <a:xfrm>
            <a:off x="1530705" y="5802835"/>
            <a:ext cx="132151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Cloud Storage / Backup</a:t>
            </a:r>
          </a:p>
        </p:txBody>
      </p:sp>
      <p:sp>
        <p:nvSpPr>
          <p:cNvPr id="33" name="TextBox 32">
            <a:extLst>
              <a:ext uri="{FF2B5EF4-FFF2-40B4-BE49-F238E27FC236}">
                <a16:creationId xmlns:a16="http://schemas.microsoft.com/office/drawing/2014/main" id="{3154AE31-B204-CC93-166C-A2E5F7BEBD39}"/>
              </a:ext>
            </a:extLst>
          </p:cNvPr>
          <p:cNvSpPr txBox="1"/>
          <p:nvPr/>
        </p:nvSpPr>
        <p:spPr>
          <a:xfrm>
            <a:off x="2671327" y="5804480"/>
            <a:ext cx="14558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Login Authentication</a:t>
            </a:r>
          </a:p>
        </p:txBody>
      </p:sp>
      <p:pic>
        <p:nvPicPr>
          <p:cNvPr id="35" name="Picture 4">
            <a:extLst>
              <a:ext uri="{FF2B5EF4-FFF2-40B4-BE49-F238E27FC236}">
                <a16:creationId xmlns:a16="http://schemas.microsoft.com/office/drawing/2014/main" id="{8676FE1E-72A2-747A-918E-1032DA42D53B}"/>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528579" y="4853714"/>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1">
            <a:extLst>
              <a:ext uri="{FF2B5EF4-FFF2-40B4-BE49-F238E27FC236}">
                <a16:creationId xmlns:a16="http://schemas.microsoft.com/office/drawing/2014/main" id="{AEE3FDD8-1533-1DAA-D2C0-6C78739AACCE}"/>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6450619" y="4859442"/>
            <a:ext cx="978972" cy="978972"/>
          </a:xfrm>
          <a:prstGeom prst="rect">
            <a:avLst/>
          </a:prstGeom>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F6075930-8719-35D6-8D4C-126B1E8C6C95}"/>
              </a:ext>
            </a:extLst>
          </p:cNvPr>
          <p:cNvSpPr txBox="1"/>
          <p:nvPr/>
        </p:nvSpPr>
        <p:spPr>
          <a:xfrm>
            <a:off x="6314757" y="5779588"/>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Mobile 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Arial"/>
              </a:rPr>
              <a:t>Monetization</a:t>
            </a:r>
          </a:p>
        </p:txBody>
      </p:sp>
      <p:sp>
        <p:nvSpPr>
          <p:cNvPr id="13" name="TextBox 12">
            <a:extLst>
              <a:ext uri="{FF2B5EF4-FFF2-40B4-BE49-F238E27FC236}">
                <a16:creationId xmlns:a16="http://schemas.microsoft.com/office/drawing/2014/main" id="{7DD0B537-1623-2CC9-0F7F-16408AA233D0}"/>
              </a:ext>
            </a:extLst>
          </p:cNvPr>
          <p:cNvSpPr txBox="1"/>
          <p:nvPr/>
        </p:nvSpPr>
        <p:spPr>
          <a:xfrm>
            <a:off x="6170445" y="4366650"/>
            <a:ext cx="4214373" cy="2923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300" b="1">
                <a:solidFill>
                  <a:srgbClr val="C7000B"/>
                </a:solidFill>
                <a:latin typeface="Montserrat" pitchFamily="2" charset="77"/>
                <a:ea typeface="Microsoft YaHei Light"/>
                <a:cs typeface="Arial"/>
              </a:rPr>
              <a:t>2.0</a:t>
            </a:r>
            <a:r>
              <a:rPr kumimoji="0" lang="en-US" sz="1300" b="1" i="0" u="none" strike="noStrike" kern="1200" cap="none" spc="0" normalizeH="0" baseline="0" noProof="0">
                <a:ln>
                  <a:noFill/>
                </a:ln>
                <a:solidFill>
                  <a:srgbClr val="C7000B"/>
                </a:solidFill>
                <a:effectLst/>
                <a:uLnTx/>
                <a:uFillTx/>
                <a:latin typeface="Montserrat" pitchFamily="2" charset="77"/>
                <a:ea typeface="Microsoft YaHei Light"/>
                <a:cs typeface="Arial"/>
              </a:rPr>
              <a:t> Features &amp; Plug-ins</a:t>
            </a:r>
            <a:endParaRPr kumimoji="0" lang="en-US" sz="1300" b="0" i="0" u="none" strike="noStrike" kern="1200" cap="none" spc="0" normalizeH="0" baseline="0" noProof="0">
              <a:ln>
                <a:noFill/>
              </a:ln>
              <a:solidFill>
                <a:srgbClr val="C7000B"/>
              </a:solidFill>
              <a:effectLst/>
              <a:uLnTx/>
              <a:uFillTx/>
              <a:latin typeface="Montserrat" pitchFamily="2" charset="77"/>
              <a:ea typeface="Microsoft YaHei Light"/>
              <a:cs typeface="Arial"/>
            </a:endParaRPr>
          </a:p>
        </p:txBody>
      </p:sp>
      <p:pic>
        <p:nvPicPr>
          <p:cNvPr id="12" name="Picture 2" descr="Linux Foundation Brand Guidelines">
            <a:extLst>
              <a:ext uri="{FF2B5EF4-FFF2-40B4-BE49-F238E27FC236}">
                <a16:creationId xmlns:a16="http://schemas.microsoft.com/office/drawing/2014/main" id="{D6E3EF86-A29F-89B7-3782-45C39F4D8B29}"/>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850707" y="3417244"/>
            <a:ext cx="2077166" cy="37293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20">
            <a:extLst>
              <a:ext uri="{FF2B5EF4-FFF2-40B4-BE49-F238E27FC236}">
                <a16:creationId xmlns:a16="http://schemas.microsoft.com/office/drawing/2014/main" id="{73BE39F2-C62F-0826-6767-7BF249B10799}"/>
              </a:ext>
            </a:extLst>
          </p:cNvPr>
          <p:cNvSpPr txBox="1"/>
          <p:nvPr/>
        </p:nvSpPr>
        <p:spPr>
          <a:xfrm>
            <a:off x="5834693" y="1529149"/>
            <a:ext cx="1906316"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595957"/>
                </a:solidFill>
                <a:latin typeface="Montserrat" pitchFamily="2" charset="77"/>
                <a:ea typeface="微软雅黑"/>
                <a:cs typeface="Arial"/>
              </a:rPr>
              <a:t>Identify Founding Members LF Whitepaper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346075" marR="0" lvl="0" indent="-161925" algn="l" defTabSz="914400" rtl="0" eaLnBrk="1" fontAlgn="auto" latinLnBrk="0" hangingPunct="1">
              <a:lnSpc>
                <a:spcPct val="100000"/>
              </a:lnSpc>
              <a:spcBef>
                <a:spcPts val="0"/>
              </a:spcBef>
              <a:spcAft>
                <a:spcPts val="0"/>
              </a:spcAft>
              <a:buClrTx/>
              <a:buSzTx/>
              <a:buFont typeface="Arial"/>
              <a:buChar char="•"/>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Intel</a:t>
            </a:r>
          </a:p>
          <a:p>
            <a:pPr marL="346075" marR="0" lvl="0" indent="-161925" algn="l" defTabSz="914400" rtl="0" eaLnBrk="1" fontAlgn="auto" latinLnBrk="0" hangingPunct="1">
              <a:lnSpc>
                <a:spcPct val="100000"/>
              </a:lnSpc>
              <a:spcBef>
                <a:spcPts val="0"/>
              </a:spcBef>
              <a:spcAft>
                <a:spcPts val="0"/>
              </a:spcAft>
              <a:buClrTx/>
              <a:buSzTx/>
              <a:buFont typeface="Arial"/>
              <a:buChar char="•"/>
              <a:defRPr/>
            </a:pPr>
            <a:r>
              <a:rPr lang="en-US" sz="1000">
                <a:solidFill>
                  <a:srgbClr val="595957"/>
                </a:solidFill>
                <a:latin typeface="Montserrat" pitchFamily="2" charset="77"/>
                <a:ea typeface="微软雅黑"/>
                <a:cs typeface="Arial"/>
              </a:rPr>
              <a:t>Microsoft</a:t>
            </a:r>
          </a:p>
          <a:p>
            <a:pPr marL="346075" marR="0" lvl="0" indent="-161925" algn="l" defTabSz="914400" rtl="0" eaLnBrk="1" fontAlgn="auto" latinLnBrk="0" hangingPunct="1">
              <a:lnSpc>
                <a:spcPct val="100000"/>
              </a:lnSpc>
              <a:spcBef>
                <a:spcPts val="0"/>
              </a:spcBef>
              <a:spcAft>
                <a:spcPts val="0"/>
              </a:spcAft>
              <a:buClrTx/>
              <a:buSzTx/>
              <a:buFont typeface="Arial"/>
              <a:buChar char="•"/>
              <a:defRPr/>
            </a:pPr>
            <a:r>
              <a:rPr lang="en-US" sz="1000">
                <a:solidFill>
                  <a:srgbClr val="595957"/>
                </a:solidFill>
                <a:latin typeface="Montserrat" pitchFamily="2" charset="77"/>
                <a:ea typeface="微软雅黑"/>
                <a:cs typeface="Arial"/>
              </a:rPr>
              <a:t>Amazon</a:t>
            </a:r>
          </a:p>
          <a:p>
            <a:pPr marL="346075" marR="0" lvl="0" indent="-161925" algn="l" defTabSz="914400" rtl="0" eaLnBrk="1" fontAlgn="auto" latinLnBrk="0" hangingPunct="1">
              <a:lnSpc>
                <a:spcPct val="100000"/>
              </a:lnSpc>
              <a:spcBef>
                <a:spcPts val="0"/>
              </a:spcBef>
              <a:spcAft>
                <a:spcPts val="0"/>
              </a:spcAft>
              <a:buClrTx/>
              <a:buSzTx/>
              <a:buFont typeface="Arial"/>
              <a:buChar char="•"/>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LF Research Whitepaper publish</a:t>
            </a:r>
          </a:p>
        </p:txBody>
      </p:sp>
      <p:sp>
        <p:nvSpPr>
          <p:cNvPr id="18" name="TextBox 20">
            <a:extLst>
              <a:ext uri="{FF2B5EF4-FFF2-40B4-BE49-F238E27FC236}">
                <a16:creationId xmlns:a16="http://schemas.microsoft.com/office/drawing/2014/main" id="{4054A8DB-2295-8A6E-E470-EA5B812A4E14}"/>
              </a:ext>
            </a:extLst>
          </p:cNvPr>
          <p:cNvSpPr txBox="1"/>
          <p:nvPr/>
        </p:nvSpPr>
        <p:spPr>
          <a:xfrm>
            <a:off x="10355786" y="1526744"/>
            <a:ext cx="1511278"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LF Hosting OMH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Phase 2.0 </a:t>
            </a:r>
            <a:r>
              <a:rPr lang="en-US" sz="900" b="1">
                <a:solidFill>
                  <a:srgbClr val="595957"/>
                </a:solidFill>
                <a:latin typeface="Montserrat" pitchFamily="2" charset="77"/>
                <a:ea typeface="微软雅黑"/>
                <a:cs typeface="Arial"/>
              </a:rPr>
              <a:t>Kickoff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LF Founding Members confirmed</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Transfer OMH to LF for hosting</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Kick-Start OMH 2.0 development</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sp>
        <p:nvSpPr>
          <p:cNvPr id="51" name="TextBox 20">
            <a:extLst>
              <a:ext uri="{FF2B5EF4-FFF2-40B4-BE49-F238E27FC236}">
                <a16:creationId xmlns:a16="http://schemas.microsoft.com/office/drawing/2014/main" id="{F410389A-E66C-F71C-EE7E-124F0699A9F0}"/>
              </a:ext>
            </a:extLst>
          </p:cNvPr>
          <p:cNvSpPr txBox="1"/>
          <p:nvPr/>
        </p:nvSpPr>
        <p:spPr>
          <a:xfrm>
            <a:off x="7545178" y="1537630"/>
            <a:ext cx="1511278" cy="1738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Phase 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Features Planning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Finalize 2.0 features &amp; requirements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Include</a:t>
            </a: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 Mobile Ads, JavaScript framework, and iOS Support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12-15 New Plugins</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sp>
        <p:nvSpPr>
          <p:cNvPr id="57" name="TextBox 20">
            <a:extLst>
              <a:ext uri="{FF2B5EF4-FFF2-40B4-BE49-F238E27FC236}">
                <a16:creationId xmlns:a16="http://schemas.microsoft.com/office/drawing/2014/main" id="{86E6571C-DB16-108C-19A7-7BFAC3CA77F2}"/>
              </a:ext>
            </a:extLst>
          </p:cNvPr>
          <p:cNvSpPr txBox="1"/>
          <p:nvPr/>
        </p:nvSpPr>
        <p:spPr>
          <a:xfrm>
            <a:off x="8955191" y="1534833"/>
            <a:ext cx="1511278"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CP OMH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Finalize LF Members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Airbnb</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WhatsApp</a:t>
            </a:r>
            <a:r>
              <a:rPr lang="en-US" sz="1000" noProof="0">
                <a:solidFill>
                  <a:srgbClr val="595957"/>
                </a:solidFill>
                <a:latin typeface="Montserrat" pitchFamily="2" charset="77"/>
                <a:ea typeface="微软雅黑"/>
                <a:cs typeface="Arial"/>
              </a:rPr>
              <a:t> </a:t>
            </a: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Messenger</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Adobe Acrobat Reader</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IMDb</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Lime</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Signal</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err="1">
                <a:ln>
                  <a:noFill/>
                </a:ln>
                <a:solidFill>
                  <a:srgbClr val="595957"/>
                </a:solidFill>
                <a:effectLst/>
                <a:uLnTx/>
                <a:uFillTx/>
                <a:latin typeface="Montserrat" pitchFamily="2" charset="77"/>
                <a:ea typeface="微软雅黑"/>
                <a:cs typeface="Arial"/>
              </a:rPr>
              <a:t>Wordpress</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pic>
        <p:nvPicPr>
          <p:cNvPr id="59" name="Picture 21">
            <a:extLst>
              <a:ext uri="{FF2B5EF4-FFF2-40B4-BE49-F238E27FC236}">
                <a16:creationId xmlns:a16="http://schemas.microsoft.com/office/drawing/2014/main" id="{4DB08C3E-F0B0-36DE-3B55-4A2E5006DFE4}"/>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7664402" y="4878780"/>
            <a:ext cx="901884" cy="901884"/>
          </a:xfrm>
          <a:prstGeom prst="rect">
            <a:avLst/>
          </a:prstGeom>
          <a:effectLst>
            <a:outerShdw blurRad="50800" dist="38100" dir="5400000" algn="t" rotWithShape="0">
              <a:prstClr val="black">
                <a:alpha val="40000"/>
              </a:prstClr>
            </a:outerShdw>
          </a:effectLst>
        </p:spPr>
      </p:pic>
      <p:sp>
        <p:nvSpPr>
          <p:cNvPr id="60" name="TextBox 59">
            <a:extLst>
              <a:ext uri="{FF2B5EF4-FFF2-40B4-BE49-F238E27FC236}">
                <a16:creationId xmlns:a16="http://schemas.microsoft.com/office/drawing/2014/main" id="{ED273DE2-79E7-1252-1052-B3AFCFDE7C49}"/>
              </a:ext>
            </a:extLst>
          </p:cNvPr>
          <p:cNvSpPr txBox="1"/>
          <p:nvPr/>
        </p:nvSpPr>
        <p:spPr>
          <a:xfrm>
            <a:off x="7499665" y="5779588"/>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Additional Plug-ins</a:t>
            </a:r>
            <a:endPar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Arial"/>
            </a:endParaRPr>
          </a:p>
        </p:txBody>
      </p:sp>
      <p:grpSp>
        <p:nvGrpSpPr>
          <p:cNvPr id="66" name="Group 65">
            <a:extLst>
              <a:ext uri="{FF2B5EF4-FFF2-40B4-BE49-F238E27FC236}">
                <a16:creationId xmlns:a16="http://schemas.microsoft.com/office/drawing/2014/main" id="{A0D2A2FE-516A-EB58-6DCC-96612EE72F5C}"/>
              </a:ext>
            </a:extLst>
          </p:cNvPr>
          <p:cNvGrpSpPr/>
          <p:nvPr/>
        </p:nvGrpSpPr>
        <p:grpSpPr>
          <a:xfrm>
            <a:off x="7669707" y="3485683"/>
            <a:ext cx="1386909" cy="354442"/>
            <a:chOff x="7570231" y="3581803"/>
            <a:chExt cx="1652388" cy="422288"/>
          </a:xfrm>
        </p:grpSpPr>
        <p:grpSp>
          <p:nvGrpSpPr>
            <p:cNvPr id="65" name="Group 64">
              <a:extLst>
                <a:ext uri="{FF2B5EF4-FFF2-40B4-BE49-F238E27FC236}">
                  <a16:creationId xmlns:a16="http://schemas.microsoft.com/office/drawing/2014/main" id="{0CDD6ED7-4794-CD9D-3263-7D5EAF3F9F00}"/>
                </a:ext>
              </a:extLst>
            </p:cNvPr>
            <p:cNvGrpSpPr/>
            <p:nvPr/>
          </p:nvGrpSpPr>
          <p:grpSpPr>
            <a:xfrm>
              <a:off x="7570231" y="3581803"/>
              <a:ext cx="1237461" cy="422288"/>
              <a:chOff x="7570231" y="3581803"/>
              <a:chExt cx="1237461" cy="422288"/>
            </a:xfrm>
          </p:grpSpPr>
          <p:pic>
            <p:nvPicPr>
              <p:cNvPr id="1036" name="Picture 12" descr="Facebook - log in or sign up">
                <a:extLst>
                  <a:ext uri="{FF2B5EF4-FFF2-40B4-BE49-F238E27FC236}">
                    <a16:creationId xmlns:a16="http://schemas.microsoft.com/office/drawing/2014/main" id="{0B20B8B6-A4C9-F31E-724F-BFE868A7B230}"/>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989581" y="3598775"/>
                <a:ext cx="370766" cy="3707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E214C0C-1FEA-278C-BEE9-8999E9BC73DE}"/>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570231" y="3605172"/>
                <a:ext cx="370766" cy="3707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不具合：メニューバー上のDropboxアイコンがオフライン表示のまま - りんごが好きなのでぃす">
                <a:extLst>
                  <a:ext uri="{FF2B5EF4-FFF2-40B4-BE49-F238E27FC236}">
                    <a16:creationId xmlns:a16="http://schemas.microsoft.com/office/drawing/2014/main" id="{AA5FC7AD-8CB2-BD92-B551-BDFC4512EF16}"/>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385404" y="3581803"/>
                <a:ext cx="422288" cy="4222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42" name="Picture 18" descr="Mapbox Logo PNG Vector (SVG) Free Download">
              <a:extLst>
                <a:ext uri="{FF2B5EF4-FFF2-40B4-BE49-F238E27FC236}">
                  <a16:creationId xmlns:a16="http://schemas.microsoft.com/office/drawing/2014/main" id="{70E926CD-69B9-856B-4450-A23F75A9F5C9}"/>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8831382" y="3597670"/>
              <a:ext cx="391237" cy="391237"/>
            </a:xfrm>
            <a:prstGeom prst="rect">
              <a:avLst/>
            </a:prstGeom>
            <a:noFill/>
            <a:extLst>
              <a:ext uri="{909E8E84-426E-40DD-AFC4-6F175D3DCCD1}">
                <a14:hiddenFill xmlns:a14="http://schemas.microsoft.com/office/drawing/2010/main">
                  <a:solidFill>
                    <a:srgbClr val="FFFFFF"/>
                  </a:solidFill>
                </a14:hiddenFill>
              </a:ext>
            </a:extLst>
          </p:spPr>
        </p:pic>
      </p:grpSp>
      <p:pic>
        <p:nvPicPr>
          <p:cNvPr id="1044" name="Picture 20" descr="Discord's Branding Guidelines">
            <a:extLst>
              <a:ext uri="{FF2B5EF4-FFF2-40B4-BE49-F238E27FC236}">
                <a16:creationId xmlns:a16="http://schemas.microsoft.com/office/drawing/2014/main" id="{5F9AF276-77F7-BE6F-3ED8-BDF1E9CED23A}"/>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4558388" y="5909640"/>
            <a:ext cx="1150154" cy="218050"/>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07A3A8F8-4394-18F7-2117-D601311B97C1}"/>
              </a:ext>
            </a:extLst>
          </p:cNvPr>
          <p:cNvSpPr txBox="1"/>
          <p:nvPr/>
        </p:nvSpPr>
        <p:spPr>
          <a:xfrm>
            <a:off x="4472884" y="4379647"/>
            <a:ext cx="1268983"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0C0"/>
                </a:solidFill>
                <a:effectLst/>
                <a:uLnTx/>
                <a:uFillTx/>
                <a:latin typeface="Montserrat" pitchFamily="2" charset="77"/>
                <a:ea typeface="Microsoft YaHei Light"/>
                <a:cs typeface="+mn-cs"/>
              </a:rPr>
              <a:t>Social Media</a:t>
            </a:r>
          </a:p>
        </p:txBody>
      </p:sp>
      <p:pic>
        <p:nvPicPr>
          <p:cNvPr id="68" name="Picture 20">
            <a:extLst>
              <a:ext uri="{FF2B5EF4-FFF2-40B4-BE49-F238E27FC236}">
                <a16:creationId xmlns:a16="http://schemas.microsoft.com/office/drawing/2014/main" id="{856BFD34-6E08-C580-C988-75FD6119155E}"/>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p:blipFill>
        <p:spPr bwMode="auto">
          <a:xfrm>
            <a:off x="4735025" y="4902985"/>
            <a:ext cx="843287" cy="21805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13C7E5C-42E6-1118-1BD9-5F99522A643D}"/>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p:blipFill>
        <p:spPr bwMode="auto">
          <a:xfrm>
            <a:off x="5032898" y="5593549"/>
            <a:ext cx="258070" cy="26371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Linux Foundation Brand Guidelines">
            <a:extLst>
              <a:ext uri="{FF2B5EF4-FFF2-40B4-BE49-F238E27FC236}">
                <a16:creationId xmlns:a16="http://schemas.microsoft.com/office/drawing/2014/main" id="{2D97C8AA-2862-A100-AE45-B3519D1A378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0735354" y="3529187"/>
            <a:ext cx="993438" cy="326683"/>
          </a:xfrm>
          <a:prstGeom prst="rect">
            <a:avLst/>
          </a:prstGeom>
          <a:noFill/>
          <a:extLst>
            <a:ext uri="{909E8E84-426E-40DD-AFC4-6F175D3DCCD1}">
              <a14:hiddenFill xmlns:a14="http://schemas.microsoft.com/office/drawing/2010/main">
                <a:solidFill>
                  <a:srgbClr val="FFFFFF"/>
                </a:solidFill>
              </a14:hiddenFill>
            </a:ext>
          </a:extLst>
        </p:spPr>
      </p:pic>
      <p:sp>
        <p:nvSpPr>
          <p:cNvPr id="74" name="Left Brace 73">
            <a:extLst>
              <a:ext uri="{FF2B5EF4-FFF2-40B4-BE49-F238E27FC236}">
                <a16:creationId xmlns:a16="http://schemas.microsoft.com/office/drawing/2014/main" id="{1883778D-B878-D90B-2CA8-691E24E956C4}"/>
              </a:ext>
            </a:extLst>
          </p:cNvPr>
          <p:cNvSpPr/>
          <p:nvPr/>
        </p:nvSpPr>
        <p:spPr>
          <a:xfrm rot="16200000">
            <a:off x="10997343" y="3293939"/>
            <a:ext cx="401360" cy="1472935"/>
          </a:xfrm>
          <a:prstGeom prst="leftBrace">
            <a:avLst>
              <a:gd name="adj1" fmla="val 8333"/>
              <a:gd name="adj2" fmla="val 5050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Montserrat" pitchFamily="2" charset="77"/>
              <a:ea typeface="Microsoft YaHei Light"/>
              <a:cs typeface="+mn-cs"/>
            </a:endParaRPr>
          </a:p>
        </p:txBody>
      </p:sp>
      <p:pic>
        <p:nvPicPr>
          <p:cNvPr id="8194" name="Picture 2" descr="Open Source Summit North America 2022: Full Schedule">
            <a:extLst>
              <a:ext uri="{FF2B5EF4-FFF2-40B4-BE49-F238E27FC236}">
                <a16:creationId xmlns:a16="http://schemas.microsoft.com/office/drawing/2014/main" id="{A2AB9221-DEA9-D773-5C60-202DACAE17B0}"/>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10825223" y="4898536"/>
            <a:ext cx="869700" cy="8697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ecome a Partner - droidcon London">
            <a:extLst>
              <a:ext uri="{FF2B5EF4-FFF2-40B4-BE49-F238E27FC236}">
                <a16:creationId xmlns:a16="http://schemas.microsoft.com/office/drawing/2014/main" id="{61EC5D34-22FC-D4F6-5420-C50FD7192C20}"/>
              </a:ext>
            </a:extLst>
          </p:cNvPr>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a:stretch/>
        </p:blipFill>
        <p:spPr bwMode="auto">
          <a:xfrm>
            <a:off x="10656637" y="5861406"/>
            <a:ext cx="1169990" cy="2198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750838F-8024-732B-DC9A-22D7609D5E99}"/>
              </a:ext>
            </a:extLst>
          </p:cNvPr>
          <p:cNvSpPr txBox="1"/>
          <p:nvPr/>
        </p:nvSpPr>
        <p:spPr>
          <a:xfrm>
            <a:off x="10540352" y="4378544"/>
            <a:ext cx="1394136"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chemeClr val="accent1"/>
                </a:solidFill>
                <a:effectLst/>
                <a:uLnTx/>
                <a:uFillTx/>
                <a:latin typeface="Montserrat" pitchFamily="2" charset="77"/>
                <a:ea typeface="Microsoft YaHei Light"/>
                <a:cs typeface="+mn-cs"/>
              </a:rPr>
              <a:t>LF Host OMH</a:t>
            </a:r>
          </a:p>
        </p:txBody>
      </p:sp>
      <p:grpSp>
        <p:nvGrpSpPr>
          <p:cNvPr id="14" name="Group 13">
            <a:extLst>
              <a:ext uri="{FF2B5EF4-FFF2-40B4-BE49-F238E27FC236}">
                <a16:creationId xmlns:a16="http://schemas.microsoft.com/office/drawing/2014/main" id="{A6B05321-DB8A-F8E4-95B0-EF2B4B37DA3F}"/>
              </a:ext>
            </a:extLst>
          </p:cNvPr>
          <p:cNvGrpSpPr/>
          <p:nvPr/>
        </p:nvGrpSpPr>
        <p:grpSpPr>
          <a:xfrm>
            <a:off x="224671" y="797376"/>
            <a:ext cx="5836342" cy="665322"/>
            <a:chOff x="170241" y="797376"/>
            <a:chExt cx="5836342" cy="665322"/>
          </a:xfrm>
        </p:grpSpPr>
        <p:sp>
          <p:nvSpPr>
            <p:cNvPr id="4" name="Arrow: Right 2">
              <a:extLst>
                <a:ext uri="{FF2B5EF4-FFF2-40B4-BE49-F238E27FC236}">
                  <a16:creationId xmlns:a16="http://schemas.microsoft.com/office/drawing/2014/main" id="{D95C9C94-B3B7-F8E2-A112-E592B6E8285A}"/>
                </a:ext>
              </a:extLst>
            </p:cNvPr>
            <p:cNvSpPr/>
            <p:nvPr/>
          </p:nvSpPr>
          <p:spPr>
            <a:xfrm>
              <a:off x="170241" y="977315"/>
              <a:ext cx="5836342" cy="485383"/>
            </a:xfrm>
            <a:prstGeom prst="rightArrow">
              <a:avLst>
                <a:gd name="adj1" fmla="val 65484"/>
                <a:gd name="adj2" fmla="val 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微软雅黑" panose="020B0503020204020204" pitchFamily="34" charset="-122"/>
                <a:cs typeface="+mn-cs"/>
              </a:endParaRPr>
            </a:p>
          </p:txBody>
        </p:sp>
        <p:sp>
          <p:nvSpPr>
            <p:cNvPr id="5" name="TextBox 4">
              <a:extLst>
                <a:ext uri="{FF2B5EF4-FFF2-40B4-BE49-F238E27FC236}">
                  <a16:creationId xmlns:a16="http://schemas.microsoft.com/office/drawing/2014/main" id="{DE9C420A-B513-5E19-1B42-305C3CF41ED7}"/>
                </a:ext>
              </a:extLst>
            </p:cNvPr>
            <p:cNvSpPr txBox="1"/>
            <p:nvPr/>
          </p:nvSpPr>
          <p:spPr>
            <a:xfrm>
              <a:off x="170241" y="797376"/>
              <a:ext cx="5828320"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4472C4"/>
                  </a:solidFill>
                  <a:effectLst/>
                  <a:uLnTx/>
                  <a:uFillTx/>
                  <a:latin typeface="Montserrat" pitchFamily="2" charset="77"/>
                  <a:ea typeface="Microsoft YaHei Light"/>
                  <a:cs typeface="+mn-cs"/>
                </a:rPr>
                <a:t>Completed</a:t>
              </a:r>
            </a:p>
          </p:txBody>
        </p:sp>
      </p:grpSp>
      <p:grpSp>
        <p:nvGrpSpPr>
          <p:cNvPr id="15" name="Group 14">
            <a:extLst>
              <a:ext uri="{FF2B5EF4-FFF2-40B4-BE49-F238E27FC236}">
                <a16:creationId xmlns:a16="http://schemas.microsoft.com/office/drawing/2014/main" id="{846DA0EB-9FEB-7CB6-3BAE-2C76968067E1}"/>
              </a:ext>
            </a:extLst>
          </p:cNvPr>
          <p:cNvGrpSpPr/>
          <p:nvPr/>
        </p:nvGrpSpPr>
        <p:grpSpPr>
          <a:xfrm>
            <a:off x="6069606" y="796702"/>
            <a:ext cx="6006583" cy="665996"/>
            <a:chOff x="6015176" y="796702"/>
            <a:chExt cx="6006583" cy="665996"/>
          </a:xfrm>
        </p:grpSpPr>
        <p:sp>
          <p:nvSpPr>
            <p:cNvPr id="2" name="Arrow: Right 2">
              <a:extLst>
                <a:ext uri="{FF2B5EF4-FFF2-40B4-BE49-F238E27FC236}">
                  <a16:creationId xmlns:a16="http://schemas.microsoft.com/office/drawing/2014/main" id="{059D83F2-582F-C342-1434-E52CFF0E9B30}"/>
                </a:ext>
              </a:extLst>
            </p:cNvPr>
            <p:cNvSpPr/>
            <p:nvPr/>
          </p:nvSpPr>
          <p:spPr>
            <a:xfrm>
              <a:off x="6015176" y="977315"/>
              <a:ext cx="6006583" cy="485383"/>
            </a:xfrm>
            <a:prstGeom prst="rightArrow">
              <a:avLst>
                <a:gd name="adj1" fmla="val 65484"/>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微软雅黑" panose="020B0503020204020204" pitchFamily="34" charset="-122"/>
                <a:cs typeface="+mn-cs"/>
              </a:endParaRPr>
            </a:p>
          </p:txBody>
        </p:sp>
        <p:sp>
          <p:nvSpPr>
            <p:cNvPr id="8" name="TextBox 7">
              <a:extLst>
                <a:ext uri="{FF2B5EF4-FFF2-40B4-BE49-F238E27FC236}">
                  <a16:creationId xmlns:a16="http://schemas.microsoft.com/office/drawing/2014/main" id="{F8B4C9AA-1630-E5A8-EB2E-CC432C706892}"/>
                </a:ext>
              </a:extLst>
            </p:cNvPr>
            <p:cNvSpPr txBox="1"/>
            <p:nvPr/>
          </p:nvSpPr>
          <p:spPr>
            <a:xfrm>
              <a:off x="6015176" y="796702"/>
              <a:ext cx="5751961"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C00000"/>
                  </a:solidFill>
                  <a:effectLst/>
                  <a:uLnTx/>
                  <a:uFillTx/>
                  <a:latin typeface="Montserrat" pitchFamily="2" charset="77"/>
                  <a:ea typeface="Microsoft YaHei Light"/>
                  <a:cs typeface="+mn-cs"/>
                </a:rPr>
                <a:t>Planned</a:t>
              </a:r>
            </a:p>
          </p:txBody>
        </p:sp>
      </p:grpSp>
      <p:sp>
        <p:nvSpPr>
          <p:cNvPr id="50" name="TextBox 17">
            <a:extLst>
              <a:ext uri="{FF2B5EF4-FFF2-40B4-BE49-F238E27FC236}">
                <a16:creationId xmlns:a16="http://schemas.microsoft.com/office/drawing/2014/main" id="{CEEB7294-5EB9-FE4F-A686-8DBD1AE7B6A9}"/>
              </a:ext>
            </a:extLst>
          </p:cNvPr>
          <p:cNvSpPr txBox="1"/>
          <p:nvPr/>
        </p:nvSpPr>
        <p:spPr>
          <a:xfrm>
            <a:off x="6169279" y="1089764"/>
            <a:ext cx="15017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Sep 2023</a:t>
            </a:r>
          </a:p>
        </p:txBody>
      </p:sp>
      <p:sp>
        <p:nvSpPr>
          <p:cNvPr id="52" name="TextBox 18">
            <a:extLst>
              <a:ext uri="{FF2B5EF4-FFF2-40B4-BE49-F238E27FC236}">
                <a16:creationId xmlns:a16="http://schemas.microsoft.com/office/drawing/2014/main" id="{979FABE6-8755-695D-0BCF-AEBA1455F454}"/>
              </a:ext>
            </a:extLst>
          </p:cNvPr>
          <p:cNvSpPr txBox="1"/>
          <p:nvPr/>
        </p:nvSpPr>
        <p:spPr>
          <a:xfrm>
            <a:off x="10540352" y="1089764"/>
            <a:ext cx="1158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 Mar 2024</a:t>
            </a:r>
          </a:p>
        </p:txBody>
      </p:sp>
      <p:sp>
        <p:nvSpPr>
          <p:cNvPr id="49" name="TextBox 18">
            <a:extLst>
              <a:ext uri="{FF2B5EF4-FFF2-40B4-BE49-F238E27FC236}">
                <a16:creationId xmlns:a16="http://schemas.microsoft.com/office/drawing/2014/main" id="{672D7A7A-B76C-B1EA-1E5B-6978DEF8966A}"/>
              </a:ext>
            </a:extLst>
          </p:cNvPr>
          <p:cNvSpPr txBox="1"/>
          <p:nvPr/>
        </p:nvSpPr>
        <p:spPr>
          <a:xfrm>
            <a:off x="9129888" y="1089764"/>
            <a:ext cx="1158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 Dec 2023</a:t>
            </a:r>
          </a:p>
        </p:txBody>
      </p:sp>
      <p:sp>
        <p:nvSpPr>
          <p:cNvPr id="55" name="TextBox 18">
            <a:extLst>
              <a:ext uri="{FF2B5EF4-FFF2-40B4-BE49-F238E27FC236}">
                <a16:creationId xmlns:a16="http://schemas.microsoft.com/office/drawing/2014/main" id="{EC8DDDD3-2AB9-B9FF-5B86-035C4FD0969D}"/>
              </a:ext>
            </a:extLst>
          </p:cNvPr>
          <p:cNvSpPr txBox="1"/>
          <p:nvPr/>
        </p:nvSpPr>
        <p:spPr>
          <a:xfrm>
            <a:off x="7706987" y="1089764"/>
            <a:ext cx="1158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 Oct 2023</a:t>
            </a:r>
          </a:p>
        </p:txBody>
      </p:sp>
      <p:sp>
        <p:nvSpPr>
          <p:cNvPr id="42" name="TextBox 11">
            <a:extLst>
              <a:ext uri="{FF2B5EF4-FFF2-40B4-BE49-F238E27FC236}">
                <a16:creationId xmlns:a16="http://schemas.microsoft.com/office/drawing/2014/main" id="{8F0A9B9C-40B0-5543-8214-CD7B92CE6221}"/>
              </a:ext>
            </a:extLst>
          </p:cNvPr>
          <p:cNvSpPr txBox="1"/>
          <p:nvPr/>
        </p:nvSpPr>
        <p:spPr>
          <a:xfrm>
            <a:off x="426101" y="1081988"/>
            <a:ext cx="9319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a:cs typeface="Arial"/>
              </a:rPr>
              <a:t>Feb 2023</a:t>
            </a:r>
          </a:p>
        </p:txBody>
      </p:sp>
      <p:sp>
        <p:nvSpPr>
          <p:cNvPr id="44" name="TextBox 14">
            <a:extLst>
              <a:ext uri="{FF2B5EF4-FFF2-40B4-BE49-F238E27FC236}">
                <a16:creationId xmlns:a16="http://schemas.microsoft.com/office/drawing/2014/main" id="{946FB9FD-7C43-7D8B-F753-3FC477FB575F}"/>
              </a:ext>
            </a:extLst>
          </p:cNvPr>
          <p:cNvSpPr txBox="1"/>
          <p:nvPr/>
        </p:nvSpPr>
        <p:spPr>
          <a:xfrm>
            <a:off x="1718332" y="1081988"/>
            <a:ext cx="11077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May 2023</a:t>
            </a:r>
          </a:p>
        </p:txBody>
      </p:sp>
      <p:sp>
        <p:nvSpPr>
          <p:cNvPr id="46" name="TextBox 15">
            <a:extLst>
              <a:ext uri="{FF2B5EF4-FFF2-40B4-BE49-F238E27FC236}">
                <a16:creationId xmlns:a16="http://schemas.microsoft.com/office/drawing/2014/main" id="{ECDCF8C6-24F5-D67E-3E33-DD4C6B559E76}"/>
              </a:ext>
            </a:extLst>
          </p:cNvPr>
          <p:cNvSpPr txBox="1"/>
          <p:nvPr/>
        </p:nvSpPr>
        <p:spPr>
          <a:xfrm>
            <a:off x="3036363" y="1081988"/>
            <a:ext cx="106027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Jun 2023</a:t>
            </a:r>
          </a:p>
        </p:txBody>
      </p:sp>
      <p:sp>
        <p:nvSpPr>
          <p:cNvPr id="48" name="TextBox 16">
            <a:extLst>
              <a:ext uri="{FF2B5EF4-FFF2-40B4-BE49-F238E27FC236}">
                <a16:creationId xmlns:a16="http://schemas.microsoft.com/office/drawing/2014/main" id="{A38113E7-930A-DF5B-77AB-E3688D14E075}"/>
              </a:ext>
            </a:extLst>
          </p:cNvPr>
          <p:cNvSpPr txBox="1"/>
          <p:nvPr/>
        </p:nvSpPr>
        <p:spPr>
          <a:xfrm>
            <a:off x="4325121" y="1081988"/>
            <a:ext cx="12616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Jul 2023</a:t>
            </a:r>
          </a:p>
        </p:txBody>
      </p:sp>
      <p:pic>
        <p:nvPicPr>
          <p:cNvPr id="27" name="Picture 2">
            <a:extLst>
              <a:ext uri="{FF2B5EF4-FFF2-40B4-BE49-F238E27FC236}">
                <a16:creationId xmlns:a16="http://schemas.microsoft.com/office/drawing/2014/main" id="{CB8F27EC-BEB8-9922-9CD2-B60A2D92F45E}"/>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p:blipFill>
        <p:spPr bwMode="auto">
          <a:xfrm>
            <a:off x="7207851" y="3496666"/>
            <a:ext cx="401361" cy="34784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4EBB81C7-048F-5CC3-DA30-B107FC8EA530}"/>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p:blipFill>
        <p:spPr bwMode="auto">
          <a:xfrm>
            <a:off x="9689130" y="4924591"/>
            <a:ext cx="459897" cy="39857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D23FDE5-25CF-128A-8A73-D6DCD405D309}"/>
              </a:ext>
            </a:extLst>
          </p:cNvPr>
          <p:cNvSpPr txBox="1"/>
          <p:nvPr/>
        </p:nvSpPr>
        <p:spPr>
          <a:xfrm>
            <a:off x="8768035" y="5323172"/>
            <a:ext cx="1271311"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JavaScript Framework</a:t>
            </a:r>
            <a:endPar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Arial"/>
            </a:endParaRPr>
          </a:p>
        </p:txBody>
      </p:sp>
      <p:pic>
        <p:nvPicPr>
          <p:cNvPr id="45" name="Picture 6">
            <a:extLst>
              <a:ext uri="{FF2B5EF4-FFF2-40B4-BE49-F238E27FC236}">
                <a16:creationId xmlns:a16="http://schemas.microsoft.com/office/drawing/2014/main" id="{79E6DD00-2750-AB31-BAAE-532DA0A05D9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9069639" y="5784837"/>
            <a:ext cx="750382" cy="42209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B739BB1C-3A65-AB48-764E-CD678F39CBBC}"/>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p:blipFill>
        <p:spPr bwMode="auto">
          <a:xfrm>
            <a:off x="9086315" y="4913303"/>
            <a:ext cx="401361" cy="401361"/>
          </a:xfrm>
          <a:prstGeom prst="rect">
            <a:avLst/>
          </a:prstGeom>
          <a:noFill/>
        </p:spPr>
      </p:pic>
      <p:pic>
        <p:nvPicPr>
          <p:cNvPr id="37" name="Picture 2">
            <a:extLst>
              <a:ext uri="{FF2B5EF4-FFF2-40B4-BE49-F238E27FC236}">
                <a16:creationId xmlns:a16="http://schemas.microsoft.com/office/drawing/2014/main" id="{73D0595A-7751-FEC6-94DF-E8C10B47B881}"/>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p:blipFill>
        <p:spPr bwMode="auto">
          <a:xfrm>
            <a:off x="9445996" y="4932724"/>
            <a:ext cx="372264" cy="371027"/>
          </a:xfrm>
          <a:prstGeom prst="rect">
            <a:avLst/>
          </a:prstGeom>
          <a:noFill/>
        </p:spPr>
      </p:pic>
      <p:pic>
        <p:nvPicPr>
          <p:cNvPr id="41" name="Picture 4" descr="React Native App Development Company India, Toronto">
            <a:extLst>
              <a:ext uri="{FF2B5EF4-FFF2-40B4-BE49-F238E27FC236}">
                <a16:creationId xmlns:a16="http://schemas.microsoft.com/office/drawing/2014/main" id="{D1A2C5B2-8F6B-2581-A312-5A6D4A9AD472}"/>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8755731" y="4894972"/>
            <a:ext cx="463509" cy="4180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25C71803-08E2-1195-F3C6-FBBE888B0263}"/>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p:blipFill>
        <p:spPr bwMode="auto">
          <a:xfrm>
            <a:off x="6564322" y="3469933"/>
            <a:ext cx="401361" cy="401361"/>
          </a:xfrm>
          <a:prstGeom prst="rect">
            <a:avLst/>
          </a:prstGeom>
          <a:noFill/>
        </p:spPr>
      </p:pic>
      <p:pic>
        <p:nvPicPr>
          <p:cNvPr id="23" name="Picture 2">
            <a:extLst>
              <a:ext uri="{FF2B5EF4-FFF2-40B4-BE49-F238E27FC236}">
                <a16:creationId xmlns:a16="http://schemas.microsoft.com/office/drawing/2014/main" id="{B76D6F67-3E5B-954C-2ED6-D7BAB154DF9B}"/>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p:blipFill>
        <p:spPr bwMode="auto">
          <a:xfrm>
            <a:off x="6924003" y="3489354"/>
            <a:ext cx="372264" cy="371027"/>
          </a:xfrm>
          <a:prstGeom prst="rect">
            <a:avLst/>
          </a:prstGeom>
          <a:noFill/>
        </p:spPr>
      </p:pic>
      <p:pic>
        <p:nvPicPr>
          <p:cNvPr id="51204" name="Picture 4" descr="React Native App Development Company India, Toronto">
            <a:extLst>
              <a:ext uri="{FF2B5EF4-FFF2-40B4-BE49-F238E27FC236}">
                <a16:creationId xmlns:a16="http://schemas.microsoft.com/office/drawing/2014/main" id="{6EE22945-95F2-4643-5EA3-1CE779FEE6FC}"/>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6233738" y="3451602"/>
            <a:ext cx="463509" cy="418087"/>
          </a:xfrm>
          <a:prstGeom prst="rect">
            <a:avLst/>
          </a:prstGeom>
          <a:noFill/>
          <a:extLst>
            <a:ext uri="{909E8E84-426E-40DD-AFC4-6F175D3DCCD1}">
              <a14:hiddenFill xmlns:a14="http://schemas.microsoft.com/office/drawing/2010/main">
                <a:solidFill>
                  <a:srgbClr val="FFFFFF"/>
                </a:solidFill>
              </a14:hiddenFill>
            </a:ext>
          </a:extLst>
        </p:spPr>
      </p:pic>
      <p:sp>
        <p:nvSpPr>
          <p:cNvPr id="64512" name="TextBox 64511">
            <a:extLst>
              <a:ext uri="{FF2B5EF4-FFF2-40B4-BE49-F238E27FC236}">
                <a16:creationId xmlns:a16="http://schemas.microsoft.com/office/drawing/2014/main" id="{5B42C63E-463D-E0AC-E3C8-A7A45FFF9B61}"/>
              </a:ext>
            </a:extLst>
          </p:cNvPr>
          <p:cNvSpPr txBox="1"/>
          <p:nvPr/>
        </p:nvSpPr>
        <p:spPr>
          <a:xfrm>
            <a:off x="975667" y="234696"/>
            <a:ext cx="11036661" cy="584775"/>
          </a:xfrm>
          <a:prstGeom prst="rect">
            <a:avLst/>
          </a:prstGeom>
          <a:noFill/>
        </p:spPr>
        <p:txBody>
          <a:bodyPr wrap="square" lIns="91440" tIns="45720" rIns="91440" bIns="45720" rtlCol="0" anchor="b">
            <a:spAutoFit/>
          </a:bodyPr>
          <a:lstStyle>
            <a:defPPr>
              <a:defRPr lang="en-SV"/>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defTabSz="457200"/>
            <a:r>
              <a:rPr lang="en-US" sz="3200" b="0">
                <a:solidFill>
                  <a:schemeClr val="tx1"/>
                </a:solidFill>
                <a:latin typeface="Montserrat"/>
              </a:rPr>
              <a:t>OMH Project Timeline</a:t>
            </a:r>
          </a:p>
        </p:txBody>
      </p:sp>
    </p:spTree>
    <p:extLst>
      <p:ext uri="{BB962C8B-B14F-4D97-AF65-F5344CB8AC3E}">
        <p14:creationId xmlns:p14="http://schemas.microsoft.com/office/powerpoint/2010/main" val="266274053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 presentation template - ST  -  Read-Only" id="{A7FD6514-1C31-491F-ACDC-D8F8CDDB8A26}" vid="{DEDEEA65-4DCB-4A6E-A6AF-FFA3FA54AE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D7687C154E8D4C956CDFD9E2404F5E" ma:contentTypeVersion="9" ma:contentTypeDescription="Create a new document." ma:contentTypeScope="" ma:versionID="ea40e3a72ba44d90d0f8688aa55dc2c6">
  <xsd:schema xmlns:xsd="http://www.w3.org/2001/XMLSchema" xmlns:xs="http://www.w3.org/2001/XMLSchema" xmlns:p="http://schemas.microsoft.com/office/2006/metadata/properties" xmlns:ns2="0a768e15-09c8-4dab-a6cc-a576d26a8808" xmlns:ns3="b49059ed-1ba0-4b46-882c-1d68a2cccec0" targetNamespace="http://schemas.microsoft.com/office/2006/metadata/properties" ma:root="true" ma:fieldsID="fea82fe52799350a9494b00e2585bc32" ns2:_="" ns3:_="">
    <xsd:import namespace="0a768e15-09c8-4dab-a6cc-a576d26a8808"/>
    <xsd:import namespace="b49059ed-1ba0-4b46-882c-1d68a2ccce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768e15-09c8-4dab-a6cc-a576d26a88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9059ed-1ba0-4b46-882c-1d68a2cccec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49059ed-1ba0-4b46-882c-1d68a2cccec0">
      <UserInfo>
        <DisplayName>Dr. June Wang</DisplayName>
        <AccountId>13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30278C-B425-40A2-8365-9BF112754A9A}">
  <ds:schemaRefs>
    <ds:schemaRef ds:uri="0a768e15-09c8-4dab-a6cc-a576d26a8808"/>
    <ds:schemaRef ds:uri="b49059ed-1ba0-4b46-882c-1d68a2ccce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35AB614-D71B-48E8-8CB2-FBCB485D3485}">
  <ds:schemaRefs>
    <ds:schemaRef ds:uri="0a768e15-09c8-4dab-a6cc-a576d26a8808"/>
    <ds:schemaRef ds:uri="b49059ed-1ba0-4b46-882c-1d68a2cccec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A88704A-3F0E-43D1-98B0-522956B0BD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TotalTime>
  <Words>1225</Words>
  <Application>Microsoft Macintosh PowerPoint</Application>
  <PresentationFormat>Widescreen</PresentationFormat>
  <Paragraphs>235</Paragraphs>
  <Slides>17</Slides>
  <Notes>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Microsoft YaHei</vt:lpstr>
      <vt:lpstr>Arial</vt:lpstr>
      <vt:lpstr>Calibri</vt:lpstr>
      <vt:lpstr>Calibri Light</vt:lpstr>
      <vt:lpstr>Montserrat</vt:lpstr>
      <vt:lpstr>Open Sans</vt:lpstr>
      <vt:lpstr>Roboto</vt:lpstr>
      <vt:lpstr>Segoe UI</vt:lpstr>
      <vt:lpstr>Wingdings</vt:lpstr>
      <vt:lpstr>BCW</vt:lpstr>
      <vt:lpstr>OMH Future Roadmap</vt:lpstr>
      <vt:lpstr>A vision for an open mobile ecosystem Offering more choices to the consumers</vt:lpstr>
      <vt:lpstr>Google Updates to Android and Google Play in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Signal &amp; Intel as Founding Member of OMH  Work together to promote adoption of an Open Mobile Ecosystem</vt:lpstr>
      <vt:lpstr>PowerPoint Presentation</vt:lpstr>
      <vt:lpstr>Signal – Google Location, Signup &amp; IAP UX Issues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Davis</dc:creator>
  <cp:lastModifiedBy>Preston Lau</cp:lastModifiedBy>
  <cp:revision>6</cp:revision>
  <dcterms:created xsi:type="dcterms:W3CDTF">2019-12-02T18:03:50Z</dcterms:created>
  <dcterms:modified xsi:type="dcterms:W3CDTF">2023-09-19T03:02:33Z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y fmtid="{D5CDD505-2E9C-101B-9397-08002B2CF9AE}" pid="6" name="ContentTypeId">
    <vt:lpwstr>0x0101004AD7687C154E8D4C956CDFD9E2404F5E</vt:lpwstr>
  </property>
  <property fmtid="{D5CDD505-2E9C-101B-9397-08002B2CF9AE}" pid="7" name="MediaServiceImageTags">
    <vt:lpwstr/>
  </property>
</Properties>
</file>